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43"/>
  </p:notesMasterIdLst>
  <p:handoutMasterIdLst>
    <p:handoutMasterId r:id="rId44"/>
  </p:handoutMasterIdLst>
  <p:sldIdLst>
    <p:sldId id="256" r:id="rId5"/>
    <p:sldId id="258" r:id="rId6"/>
    <p:sldId id="259" r:id="rId7"/>
    <p:sldId id="277" r:id="rId8"/>
    <p:sldId id="295" r:id="rId9"/>
    <p:sldId id="262" r:id="rId10"/>
    <p:sldId id="263" r:id="rId11"/>
    <p:sldId id="264" r:id="rId12"/>
    <p:sldId id="265" r:id="rId13"/>
    <p:sldId id="267" r:id="rId14"/>
    <p:sldId id="266" r:id="rId15"/>
    <p:sldId id="268" r:id="rId16"/>
    <p:sldId id="269" r:id="rId17"/>
    <p:sldId id="270" r:id="rId18"/>
    <p:sldId id="274" r:id="rId19"/>
    <p:sldId id="271" r:id="rId20"/>
    <p:sldId id="272" r:id="rId21"/>
    <p:sldId id="273" r:id="rId22"/>
    <p:sldId id="275" r:id="rId23"/>
    <p:sldId id="276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96" r:id="rId33"/>
    <p:sldId id="286" r:id="rId34"/>
    <p:sldId id="287" r:id="rId35"/>
    <p:sldId id="288" r:id="rId36"/>
    <p:sldId id="291" r:id="rId37"/>
    <p:sldId id="289" r:id="rId38"/>
    <p:sldId id="293" r:id="rId39"/>
    <p:sldId id="290" r:id="rId40"/>
    <p:sldId id="292" r:id="rId41"/>
    <p:sldId id="297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563FF"/>
    <a:srgbClr val="89898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B29A387-81C3-4DC3-8DD1-E7E42D5484F3}" v="278" dt="2022-05-31T15:21:46.65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09" autoAdjust="0"/>
    <p:restoredTop sz="94719" autoAdjust="0"/>
  </p:normalViewPr>
  <p:slideViewPr>
    <p:cSldViewPr snapToGrid="0">
      <p:cViewPr varScale="1">
        <p:scale>
          <a:sx n="113" d="100"/>
          <a:sy n="113" d="100"/>
        </p:scale>
        <p:origin x="240" y="10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theme" Target="theme/theme1.xml"/><Relationship Id="rId50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ominique RIGHETTO" userId="512fe077-82ad-424c-88a3-15e852b5861d" providerId="ADAL" clId="{7B29A387-81C3-4DC3-8DD1-E7E42D5484F3}"/>
    <pc:docChg chg="undo custSel addSld delSld modSld sldOrd">
      <pc:chgData name="Dominique RIGHETTO" userId="512fe077-82ad-424c-88a3-15e852b5861d" providerId="ADAL" clId="{7B29A387-81C3-4DC3-8DD1-E7E42D5484F3}" dt="2022-05-31T15:22:12.420" v="15108" actId="20577"/>
      <pc:docMkLst>
        <pc:docMk/>
      </pc:docMkLst>
      <pc:sldChg chg="addSp delSp modSp mod modNotesTx">
        <pc:chgData name="Dominique RIGHETTO" userId="512fe077-82ad-424c-88a3-15e852b5861d" providerId="ADAL" clId="{7B29A387-81C3-4DC3-8DD1-E7E42D5484F3}" dt="2022-05-31T15:10:48.469" v="14891" actId="1076"/>
        <pc:sldMkLst>
          <pc:docMk/>
          <pc:sldMk cId="2586058810" sldId="256"/>
        </pc:sldMkLst>
        <pc:spChg chg="mod">
          <ac:chgData name="Dominique RIGHETTO" userId="512fe077-82ad-424c-88a3-15e852b5861d" providerId="ADAL" clId="{7B29A387-81C3-4DC3-8DD1-E7E42D5484F3}" dt="2022-05-25T14:20:02.437" v="13301" actId="14100"/>
          <ac:spMkLst>
            <pc:docMk/>
            <pc:sldMk cId="2586058810" sldId="256"/>
            <ac:spMk id="2" creationId="{CFE75451-6A4B-484B-9ED1-353CCE25B0F4}"/>
          </ac:spMkLst>
        </pc:spChg>
        <pc:spChg chg="mod">
          <ac:chgData name="Dominique RIGHETTO" userId="512fe077-82ad-424c-88a3-15e852b5861d" providerId="ADAL" clId="{7B29A387-81C3-4DC3-8DD1-E7E42D5484F3}" dt="2022-05-31T04:47:00.318" v="14786" actId="1076"/>
          <ac:spMkLst>
            <pc:docMk/>
            <pc:sldMk cId="2586058810" sldId="256"/>
            <ac:spMk id="3" creationId="{0236A1B4-B8D1-4A72-8E20-0703F54BF1FE}"/>
          </ac:spMkLst>
        </pc:spChg>
        <pc:spChg chg="add mod">
          <ac:chgData name="Dominique RIGHETTO" userId="512fe077-82ad-424c-88a3-15e852b5861d" providerId="ADAL" clId="{7B29A387-81C3-4DC3-8DD1-E7E42D5484F3}" dt="2022-05-31T15:10:34.227" v="14890" actId="207"/>
          <ac:spMkLst>
            <pc:docMk/>
            <pc:sldMk cId="2586058810" sldId="256"/>
            <ac:spMk id="10" creationId="{86C7B7C1-8619-C9E0-F4FE-60D2B0D12916}"/>
          </ac:spMkLst>
        </pc:spChg>
        <pc:picChg chg="add mod">
          <ac:chgData name="Dominique RIGHETTO" userId="512fe077-82ad-424c-88a3-15e852b5861d" providerId="ADAL" clId="{7B29A387-81C3-4DC3-8DD1-E7E42D5484F3}" dt="2022-05-25T14:20:14.538" v="13303" actId="1076"/>
          <ac:picMkLst>
            <pc:docMk/>
            <pc:sldMk cId="2586058810" sldId="256"/>
            <ac:picMk id="5" creationId="{94BDB372-8D0C-49D3-9D29-FEEB0411A63E}"/>
          </ac:picMkLst>
        </pc:picChg>
        <pc:picChg chg="add mod">
          <ac:chgData name="Dominique RIGHETTO" userId="512fe077-82ad-424c-88a3-15e852b5861d" providerId="ADAL" clId="{7B29A387-81C3-4DC3-8DD1-E7E42D5484F3}" dt="2022-05-26T06:54:07.513" v="14382"/>
          <ac:picMkLst>
            <pc:docMk/>
            <pc:sldMk cId="2586058810" sldId="256"/>
            <ac:picMk id="6" creationId="{90A2455B-8A35-5500-46B7-F3CD9A0A4ABF}"/>
          </ac:picMkLst>
        </pc:picChg>
        <pc:picChg chg="add del mod">
          <ac:chgData name="Dominique RIGHETTO" userId="512fe077-82ad-424c-88a3-15e852b5861d" providerId="ADAL" clId="{7B29A387-81C3-4DC3-8DD1-E7E42D5484F3}" dt="2022-05-25T14:32:21.922" v="13425" actId="478"/>
          <ac:picMkLst>
            <pc:docMk/>
            <pc:sldMk cId="2586058810" sldId="256"/>
            <ac:picMk id="6" creationId="{ED36F277-198D-F9BA-3D0C-7AF5E783FF94}"/>
          </ac:picMkLst>
        </pc:picChg>
        <pc:picChg chg="add mod">
          <ac:chgData name="Dominique RIGHETTO" userId="512fe077-82ad-424c-88a3-15e852b5861d" providerId="ADAL" clId="{7B29A387-81C3-4DC3-8DD1-E7E42D5484F3}" dt="2022-05-25T14:20:07.697" v="13302" actId="1076"/>
          <ac:picMkLst>
            <pc:docMk/>
            <pc:sldMk cId="2586058810" sldId="256"/>
            <ac:picMk id="7" creationId="{9FA920BC-5813-CF0F-9538-412B4100464E}"/>
          </ac:picMkLst>
        </pc:picChg>
        <pc:picChg chg="add mod">
          <ac:chgData name="Dominique RIGHETTO" userId="512fe077-82ad-424c-88a3-15e852b5861d" providerId="ADAL" clId="{7B29A387-81C3-4DC3-8DD1-E7E42D5484F3}" dt="2022-05-31T15:10:48.469" v="14891" actId="1076"/>
          <ac:picMkLst>
            <pc:docMk/>
            <pc:sldMk cId="2586058810" sldId="256"/>
            <ac:picMk id="8" creationId="{6C4268C6-F38E-9B77-8F95-A64FD4CF5841}"/>
          </ac:picMkLst>
        </pc:picChg>
        <pc:picChg chg="add del mod">
          <ac:chgData name="Dominique RIGHETTO" userId="512fe077-82ad-424c-88a3-15e852b5861d" providerId="ADAL" clId="{7B29A387-81C3-4DC3-8DD1-E7E42D5484F3}" dt="2022-05-25T14:32:22.608" v="13426" actId="478"/>
          <ac:picMkLst>
            <pc:docMk/>
            <pc:sldMk cId="2586058810" sldId="256"/>
            <ac:picMk id="9" creationId="{A9348B23-1485-F1E6-73CB-AAE6407CAFF7}"/>
          </ac:picMkLst>
        </pc:picChg>
        <pc:picChg chg="add del mod">
          <ac:chgData name="Dominique RIGHETTO" userId="512fe077-82ad-424c-88a3-15e852b5861d" providerId="ADAL" clId="{7B29A387-81C3-4DC3-8DD1-E7E42D5484F3}" dt="2022-05-25T14:32:21.226" v="13424" actId="478"/>
          <ac:picMkLst>
            <pc:docMk/>
            <pc:sldMk cId="2586058810" sldId="256"/>
            <ac:picMk id="11" creationId="{40816046-4788-EA12-6D3E-05B666CCA37F}"/>
          </ac:picMkLst>
        </pc:picChg>
        <pc:picChg chg="add mod">
          <ac:chgData name="Dominique RIGHETTO" userId="512fe077-82ad-424c-88a3-15e852b5861d" providerId="ADAL" clId="{7B29A387-81C3-4DC3-8DD1-E7E42D5484F3}" dt="2022-05-31T04:47:00.318" v="14786" actId="1076"/>
          <ac:picMkLst>
            <pc:docMk/>
            <pc:sldMk cId="2586058810" sldId="256"/>
            <ac:picMk id="13" creationId="{F0A1243F-0EB9-BCD4-348A-1AEE0C6E8F18}"/>
          </ac:picMkLst>
        </pc:picChg>
        <pc:picChg chg="add mod">
          <ac:chgData name="Dominique RIGHETTO" userId="512fe077-82ad-424c-88a3-15e852b5861d" providerId="ADAL" clId="{7B29A387-81C3-4DC3-8DD1-E7E42D5484F3}" dt="2022-05-31T04:47:00.318" v="14786" actId="1076"/>
          <ac:picMkLst>
            <pc:docMk/>
            <pc:sldMk cId="2586058810" sldId="256"/>
            <ac:picMk id="15" creationId="{E4056789-9E5B-A4DA-D318-D27D65D37320}"/>
          </ac:picMkLst>
        </pc:picChg>
        <pc:picChg chg="add mod">
          <ac:chgData name="Dominique RIGHETTO" userId="512fe077-82ad-424c-88a3-15e852b5861d" providerId="ADAL" clId="{7B29A387-81C3-4DC3-8DD1-E7E42D5484F3}" dt="2022-05-31T04:47:00.318" v="14786" actId="1076"/>
          <ac:picMkLst>
            <pc:docMk/>
            <pc:sldMk cId="2586058810" sldId="256"/>
            <ac:picMk id="17" creationId="{FD77291A-9CC2-678F-0697-75D295BFF3FE}"/>
          </ac:picMkLst>
        </pc:picChg>
      </pc:sldChg>
      <pc:sldChg chg="addSp delSp modSp mod modNotesTx">
        <pc:chgData name="Dominique RIGHETTO" userId="512fe077-82ad-424c-88a3-15e852b5861d" providerId="ADAL" clId="{7B29A387-81C3-4DC3-8DD1-E7E42D5484F3}" dt="2022-05-30T17:41:22.303" v="14763" actId="113"/>
        <pc:sldMkLst>
          <pc:docMk/>
          <pc:sldMk cId="3571516367" sldId="258"/>
        </pc:sldMkLst>
        <pc:spChg chg="mod">
          <ac:chgData name="Dominique RIGHETTO" userId="512fe077-82ad-424c-88a3-15e852b5861d" providerId="ADAL" clId="{7B29A387-81C3-4DC3-8DD1-E7E42D5484F3}" dt="2022-05-25T15:52:43.467" v="13657" actId="20577"/>
          <ac:spMkLst>
            <pc:docMk/>
            <pc:sldMk cId="3571516367" sldId="258"/>
            <ac:spMk id="2" creationId="{0A32731C-311B-46F7-A865-6C3AF6B09A47}"/>
          </ac:spMkLst>
        </pc:spChg>
        <pc:spChg chg="mod">
          <ac:chgData name="Dominique RIGHETTO" userId="512fe077-82ad-424c-88a3-15e852b5861d" providerId="ADAL" clId="{7B29A387-81C3-4DC3-8DD1-E7E42D5484F3}" dt="2022-05-25T18:01:54.409" v="14168" actId="20577"/>
          <ac:spMkLst>
            <pc:docMk/>
            <pc:sldMk cId="3571516367" sldId="258"/>
            <ac:spMk id="3" creationId="{9D5232F9-FD00-464A-9F17-619C91AEF8F3}"/>
          </ac:spMkLst>
        </pc:spChg>
        <pc:spChg chg="del">
          <ac:chgData name="Dominique RIGHETTO" userId="512fe077-82ad-424c-88a3-15e852b5861d" providerId="ADAL" clId="{7B29A387-81C3-4DC3-8DD1-E7E42D5484F3}" dt="2022-05-25T13:59:02.512" v="12969" actId="478"/>
          <ac:spMkLst>
            <pc:docMk/>
            <pc:sldMk cId="3571516367" sldId="258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5T13:59:04.578" v="12970" actId="478"/>
          <ac:spMkLst>
            <pc:docMk/>
            <pc:sldMk cId="3571516367" sldId="258"/>
            <ac:spMk id="5" creationId="{8D51ED20-04D4-4894-B0C2-9C541A61A734}"/>
          </ac:spMkLst>
        </pc:spChg>
        <pc:spChg chg="add del mod">
          <ac:chgData name="Dominique RIGHETTO" userId="512fe077-82ad-424c-88a3-15e852b5861d" providerId="ADAL" clId="{7B29A387-81C3-4DC3-8DD1-E7E42D5484F3}" dt="2022-05-07T12:28:13.778" v="8375" actId="478"/>
          <ac:spMkLst>
            <pc:docMk/>
            <pc:sldMk cId="3571516367" sldId="258"/>
            <ac:spMk id="7" creationId="{CA913D60-B5C7-BA41-386A-C2B7DCD7025B}"/>
          </ac:spMkLst>
        </pc:spChg>
        <pc:spChg chg="add mod">
          <ac:chgData name="Dominique RIGHETTO" userId="512fe077-82ad-424c-88a3-15e852b5861d" providerId="ADAL" clId="{7B29A387-81C3-4DC3-8DD1-E7E42D5484F3}" dt="2022-05-25T14:39:05.637" v="13468" actId="1076"/>
          <ac:spMkLst>
            <pc:docMk/>
            <pc:sldMk cId="3571516367" sldId="258"/>
            <ac:spMk id="10" creationId="{9EC85BDC-1EE4-FBA4-BC0D-A57649299286}"/>
          </ac:spMkLst>
        </pc:spChg>
        <pc:picChg chg="add mod">
          <ac:chgData name="Dominique RIGHETTO" userId="512fe077-82ad-424c-88a3-15e852b5861d" providerId="ADAL" clId="{7B29A387-81C3-4DC3-8DD1-E7E42D5484F3}" dt="2022-05-25T14:39:08.657" v="13469" actId="1076"/>
          <ac:picMkLst>
            <pc:docMk/>
            <pc:sldMk cId="3571516367" sldId="258"/>
            <ac:picMk id="9" creationId="{CBB33607-2E8F-090A-4C14-17506003DC2B}"/>
          </ac:picMkLst>
        </pc:picChg>
      </pc:sldChg>
      <pc:sldChg chg="addSp delSp modSp add mod">
        <pc:chgData name="Dominique RIGHETTO" userId="512fe077-82ad-424c-88a3-15e852b5861d" providerId="ADAL" clId="{7B29A387-81C3-4DC3-8DD1-E7E42D5484F3}" dt="2022-05-25T16:18:01.743" v="14025" actId="1036"/>
        <pc:sldMkLst>
          <pc:docMk/>
          <pc:sldMk cId="2940208079" sldId="259"/>
        </pc:sldMkLst>
        <pc:spChg chg="mod">
          <ac:chgData name="Dominique RIGHETTO" userId="512fe077-82ad-424c-88a3-15e852b5861d" providerId="ADAL" clId="{7B29A387-81C3-4DC3-8DD1-E7E42D5484F3}" dt="2022-05-25T15:52:48.771" v="13663" actId="20577"/>
          <ac:spMkLst>
            <pc:docMk/>
            <pc:sldMk cId="2940208079" sldId="259"/>
            <ac:spMk id="2" creationId="{0A32731C-311B-46F7-A865-6C3AF6B09A47}"/>
          </ac:spMkLst>
        </pc:spChg>
        <pc:spChg chg="mod">
          <ac:chgData name="Dominique RIGHETTO" userId="512fe077-82ad-424c-88a3-15e852b5861d" providerId="ADAL" clId="{7B29A387-81C3-4DC3-8DD1-E7E42D5484F3}" dt="2022-05-25T14:44:40.829" v="13515" actId="27636"/>
          <ac:spMkLst>
            <pc:docMk/>
            <pc:sldMk cId="2940208079" sldId="259"/>
            <ac:spMk id="3" creationId="{9D5232F9-FD00-464A-9F17-619C91AEF8F3}"/>
          </ac:spMkLst>
        </pc:spChg>
        <pc:spChg chg="del">
          <ac:chgData name="Dominique RIGHETTO" userId="512fe077-82ad-424c-88a3-15e852b5861d" providerId="ADAL" clId="{7B29A387-81C3-4DC3-8DD1-E7E42D5484F3}" dt="2022-05-25T13:59:08.281" v="12971" actId="478"/>
          <ac:spMkLst>
            <pc:docMk/>
            <pc:sldMk cId="2940208079" sldId="259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5T13:59:10.695" v="12972" actId="478"/>
          <ac:spMkLst>
            <pc:docMk/>
            <pc:sldMk cId="2940208079" sldId="259"/>
            <ac:spMk id="5" creationId="{8D51ED20-04D4-4894-B0C2-9C541A61A734}"/>
          </ac:spMkLst>
        </pc:spChg>
        <pc:spChg chg="add del mod">
          <ac:chgData name="Dominique RIGHETTO" userId="512fe077-82ad-424c-88a3-15e852b5861d" providerId="ADAL" clId="{7B29A387-81C3-4DC3-8DD1-E7E42D5484F3}" dt="2022-05-08T09:56:43.067" v="12311" actId="478"/>
          <ac:spMkLst>
            <pc:docMk/>
            <pc:sldMk cId="2940208079" sldId="259"/>
            <ac:spMk id="7" creationId="{CB72B43D-19AD-3215-0B08-B3ECCB829276}"/>
          </ac:spMkLst>
        </pc:spChg>
        <pc:spChg chg="add del mod">
          <ac:chgData name="Dominique RIGHETTO" userId="512fe077-82ad-424c-88a3-15e852b5861d" providerId="ADAL" clId="{7B29A387-81C3-4DC3-8DD1-E7E42D5484F3}" dt="2022-05-08T09:56:43.067" v="12311" actId="478"/>
          <ac:spMkLst>
            <pc:docMk/>
            <pc:sldMk cId="2940208079" sldId="259"/>
            <ac:spMk id="8" creationId="{E4678E2F-F130-B495-5F30-B5CAB697536C}"/>
          </ac:spMkLst>
        </pc:spChg>
        <pc:spChg chg="add del mod">
          <ac:chgData name="Dominique RIGHETTO" userId="512fe077-82ad-424c-88a3-15e852b5861d" providerId="ADAL" clId="{7B29A387-81C3-4DC3-8DD1-E7E42D5484F3}" dt="2022-05-08T09:56:43.067" v="12311" actId="478"/>
          <ac:spMkLst>
            <pc:docMk/>
            <pc:sldMk cId="2940208079" sldId="259"/>
            <ac:spMk id="9" creationId="{C2D0A94D-56E4-7CDA-DE40-4C18262B068D}"/>
          </ac:spMkLst>
        </pc:spChg>
        <pc:spChg chg="add mod">
          <ac:chgData name="Dominique RIGHETTO" userId="512fe077-82ad-424c-88a3-15e852b5861d" providerId="ADAL" clId="{7B29A387-81C3-4DC3-8DD1-E7E42D5484F3}" dt="2022-05-07T11:36:32.339" v="7041" actId="571"/>
          <ac:spMkLst>
            <pc:docMk/>
            <pc:sldMk cId="2940208079" sldId="259"/>
            <ac:spMk id="10" creationId="{619549E5-BF2C-40CF-1FCF-1E41B05451BA}"/>
          </ac:spMkLst>
        </pc:spChg>
        <pc:spChg chg="add mod">
          <ac:chgData name="Dominique RIGHETTO" userId="512fe077-82ad-424c-88a3-15e852b5861d" providerId="ADAL" clId="{7B29A387-81C3-4DC3-8DD1-E7E42D5484F3}" dt="2022-05-07T11:36:32.339" v="7041" actId="571"/>
          <ac:spMkLst>
            <pc:docMk/>
            <pc:sldMk cId="2940208079" sldId="259"/>
            <ac:spMk id="11" creationId="{A9EFB546-5732-FBB5-59ED-1FF3B3DE45DA}"/>
          </ac:spMkLst>
        </pc:spChg>
        <pc:spChg chg="add mod">
          <ac:chgData name="Dominique RIGHETTO" userId="512fe077-82ad-424c-88a3-15e852b5861d" providerId="ADAL" clId="{7B29A387-81C3-4DC3-8DD1-E7E42D5484F3}" dt="2022-05-07T11:36:32.339" v="7041" actId="571"/>
          <ac:spMkLst>
            <pc:docMk/>
            <pc:sldMk cId="2940208079" sldId="259"/>
            <ac:spMk id="12" creationId="{D3C68983-F572-60F0-F6C5-094A1382289D}"/>
          </ac:spMkLst>
        </pc:spChg>
        <pc:spChg chg="add mod">
          <ac:chgData name="Dominique RIGHETTO" userId="512fe077-82ad-424c-88a3-15e852b5861d" providerId="ADAL" clId="{7B29A387-81C3-4DC3-8DD1-E7E42D5484F3}" dt="2022-05-07T11:36:32.339" v="7041" actId="571"/>
          <ac:spMkLst>
            <pc:docMk/>
            <pc:sldMk cId="2940208079" sldId="259"/>
            <ac:spMk id="13" creationId="{62331BB0-DE6F-FAEC-6040-1036C203C1CD}"/>
          </ac:spMkLst>
        </pc:spChg>
        <pc:spChg chg="add del mod">
          <ac:chgData name="Dominique RIGHETTO" userId="512fe077-82ad-424c-88a3-15e852b5861d" providerId="ADAL" clId="{7B29A387-81C3-4DC3-8DD1-E7E42D5484F3}" dt="2022-05-08T09:56:43.067" v="12311" actId="478"/>
          <ac:spMkLst>
            <pc:docMk/>
            <pc:sldMk cId="2940208079" sldId="259"/>
            <ac:spMk id="14" creationId="{8B4BF195-546E-E357-A6AD-E08B37D11137}"/>
          </ac:spMkLst>
        </pc:spChg>
        <pc:spChg chg="add del mod">
          <ac:chgData name="Dominique RIGHETTO" userId="512fe077-82ad-424c-88a3-15e852b5861d" providerId="ADAL" clId="{7B29A387-81C3-4DC3-8DD1-E7E42D5484F3}" dt="2022-05-08T09:56:43.067" v="12311" actId="478"/>
          <ac:spMkLst>
            <pc:docMk/>
            <pc:sldMk cId="2940208079" sldId="259"/>
            <ac:spMk id="15" creationId="{8A599673-0A80-E636-1132-876D3260CB47}"/>
          </ac:spMkLst>
        </pc:spChg>
        <pc:spChg chg="add del mod">
          <ac:chgData name="Dominique RIGHETTO" userId="512fe077-82ad-424c-88a3-15e852b5861d" providerId="ADAL" clId="{7B29A387-81C3-4DC3-8DD1-E7E42D5484F3}" dt="2022-05-07T11:39:52.687" v="7104"/>
          <ac:spMkLst>
            <pc:docMk/>
            <pc:sldMk cId="2940208079" sldId="259"/>
            <ac:spMk id="18" creationId="{363E90F1-1BA0-7D77-F051-FF51B7F1A167}"/>
          </ac:spMkLst>
        </pc:spChg>
        <pc:picChg chg="add mod">
          <ac:chgData name="Dominique RIGHETTO" userId="512fe077-82ad-424c-88a3-15e852b5861d" providerId="ADAL" clId="{7B29A387-81C3-4DC3-8DD1-E7E42D5484F3}" dt="2022-05-25T16:17:42.558" v="13998" actId="1036"/>
          <ac:picMkLst>
            <pc:docMk/>
            <pc:sldMk cId="2940208079" sldId="259"/>
            <ac:picMk id="5" creationId="{34C402A7-FEC0-2EFE-E969-5AE73B006ECB}"/>
          </ac:picMkLst>
        </pc:picChg>
        <pc:picChg chg="add mod">
          <ac:chgData name="Dominique RIGHETTO" userId="512fe077-82ad-424c-88a3-15e852b5861d" providerId="ADAL" clId="{7B29A387-81C3-4DC3-8DD1-E7E42D5484F3}" dt="2022-05-25T16:17:46.007" v="14007" actId="1036"/>
          <ac:picMkLst>
            <pc:docMk/>
            <pc:sldMk cId="2940208079" sldId="259"/>
            <ac:picMk id="8" creationId="{4AB8CC0C-E58D-9715-2CEF-B2B2FB488C46}"/>
          </ac:picMkLst>
        </pc:picChg>
        <pc:picChg chg="add del mod">
          <ac:chgData name="Dominique RIGHETTO" userId="512fe077-82ad-424c-88a3-15e852b5861d" providerId="ADAL" clId="{7B29A387-81C3-4DC3-8DD1-E7E42D5484F3}" dt="2022-05-25T16:08:35.308" v="13919" actId="478"/>
          <ac:picMkLst>
            <pc:docMk/>
            <pc:sldMk cId="2940208079" sldId="259"/>
            <ac:picMk id="10" creationId="{4490F812-BA15-253B-F595-89A881FB4A56}"/>
          </ac:picMkLst>
        </pc:picChg>
        <pc:picChg chg="add del mod">
          <ac:chgData name="Dominique RIGHETTO" userId="512fe077-82ad-424c-88a3-15e852b5861d" providerId="ADAL" clId="{7B29A387-81C3-4DC3-8DD1-E7E42D5484F3}" dt="2022-05-08T09:55:00.268" v="12306" actId="478"/>
          <ac:picMkLst>
            <pc:docMk/>
            <pc:sldMk cId="2940208079" sldId="259"/>
            <ac:picMk id="11" creationId="{46874C11-EAD1-2C52-EB64-FB813E693BB6}"/>
          </ac:picMkLst>
        </pc:picChg>
        <pc:picChg chg="add mod">
          <ac:chgData name="Dominique RIGHETTO" userId="512fe077-82ad-424c-88a3-15e852b5861d" providerId="ADAL" clId="{7B29A387-81C3-4DC3-8DD1-E7E42D5484F3}" dt="2022-05-25T16:17:54.213" v="14019" actId="1035"/>
          <ac:picMkLst>
            <pc:docMk/>
            <pc:sldMk cId="2940208079" sldId="259"/>
            <ac:picMk id="11" creationId="{7BF8D703-CA29-67B3-89B3-343B94A50E16}"/>
          </ac:picMkLst>
        </pc:picChg>
        <pc:picChg chg="add del mod">
          <ac:chgData name="Dominique RIGHETTO" userId="512fe077-82ad-424c-88a3-15e852b5861d" providerId="ADAL" clId="{7B29A387-81C3-4DC3-8DD1-E7E42D5484F3}" dt="2022-05-25T16:07:49.613" v="13911" actId="478"/>
          <ac:picMkLst>
            <pc:docMk/>
            <pc:sldMk cId="2940208079" sldId="259"/>
            <ac:picMk id="12" creationId="{A352EFDF-8CF1-F798-0451-B11A10311CAC}"/>
          </ac:picMkLst>
        </pc:picChg>
        <pc:picChg chg="add del mod">
          <ac:chgData name="Dominique RIGHETTO" userId="512fe077-82ad-424c-88a3-15e852b5861d" providerId="ADAL" clId="{7B29A387-81C3-4DC3-8DD1-E7E42D5484F3}" dt="2022-05-08T10:00:08.594" v="12318" actId="478"/>
          <ac:picMkLst>
            <pc:docMk/>
            <pc:sldMk cId="2940208079" sldId="259"/>
            <ac:picMk id="13" creationId="{AF883515-6F71-8FDD-8D4A-E278A0BC55D6}"/>
          </ac:picMkLst>
        </pc:picChg>
        <pc:picChg chg="add mod">
          <ac:chgData name="Dominique RIGHETTO" userId="512fe077-82ad-424c-88a3-15e852b5861d" providerId="ADAL" clId="{7B29A387-81C3-4DC3-8DD1-E7E42D5484F3}" dt="2022-05-25T16:17:36.338" v="13989" actId="1036"/>
          <ac:picMkLst>
            <pc:docMk/>
            <pc:sldMk cId="2940208079" sldId="259"/>
            <ac:picMk id="14" creationId="{4AD139B3-83A7-1648-2786-61DE89EC918D}"/>
          </ac:picMkLst>
        </pc:picChg>
        <pc:picChg chg="add del mod">
          <ac:chgData name="Dominique RIGHETTO" userId="512fe077-82ad-424c-88a3-15e852b5861d" providerId="ADAL" clId="{7B29A387-81C3-4DC3-8DD1-E7E42D5484F3}" dt="2022-05-08T09:56:47.829" v="12312" actId="478"/>
          <ac:picMkLst>
            <pc:docMk/>
            <pc:sldMk cId="2940208079" sldId="259"/>
            <ac:picMk id="17" creationId="{A697FFC4-FCB3-DD1F-BE45-51B962969870}"/>
          </ac:picMkLst>
        </pc:picChg>
        <pc:picChg chg="add mod">
          <ac:chgData name="Dominique RIGHETTO" userId="512fe077-82ad-424c-88a3-15e852b5861d" providerId="ADAL" clId="{7B29A387-81C3-4DC3-8DD1-E7E42D5484F3}" dt="2022-05-25T16:18:01.743" v="14025" actId="1036"/>
          <ac:picMkLst>
            <pc:docMk/>
            <pc:sldMk cId="2940208079" sldId="259"/>
            <ac:picMk id="17" creationId="{DD1FE942-C9F5-5F1C-732C-163B7ADA5173}"/>
          </ac:picMkLst>
        </pc:picChg>
        <pc:picChg chg="add mod">
          <ac:chgData name="Dominique RIGHETTO" userId="512fe077-82ad-424c-88a3-15e852b5861d" providerId="ADAL" clId="{7B29A387-81C3-4DC3-8DD1-E7E42D5484F3}" dt="2022-05-08T10:00:34.357" v="12330" actId="1076"/>
          <ac:picMkLst>
            <pc:docMk/>
            <pc:sldMk cId="2940208079" sldId="259"/>
            <ac:picMk id="18" creationId="{4B7F2F6B-711E-7686-4E43-892DD74A607A}"/>
          </ac:picMkLst>
        </pc:picChg>
        <pc:picChg chg="add del mod">
          <ac:chgData name="Dominique RIGHETTO" userId="512fe077-82ad-424c-88a3-15e852b5861d" providerId="ADAL" clId="{7B29A387-81C3-4DC3-8DD1-E7E42D5484F3}" dt="2022-05-08T09:56:47.829" v="12312" actId="478"/>
          <ac:picMkLst>
            <pc:docMk/>
            <pc:sldMk cId="2940208079" sldId="259"/>
            <ac:picMk id="19" creationId="{940C5218-11EB-5B8E-27E2-39B208D10EF3}"/>
          </ac:picMkLst>
        </pc:picChg>
        <pc:picChg chg="add del mod">
          <ac:chgData name="Dominique RIGHETTO" userId="512fe077-82ad-424c-88a3-15e852b5861d" providerId="ADAL" clId="{7B29A387-81C3-4DC3-8DD1-E7E42D5484F3}" dt="2022-05-08T09:56:47.829" v="12312" actId="478"/>
          <ac:picMkLst>
            <pc:docMk/>
            <pc:sldMk cId="2940208079" sldId="259"/>
            <ac:picMk id="20" creationId="{2EBD7374-9FA3-1E58-307C-A539CC3C8A47}"/>
          </ac:picMkLst>
        </pc:picChg>
        <pc:picChg chg="add del mod">
          <ac:chgData name="Dominique RIGHETTO" userId="512fe077-82ad-424c-88a3-15e852b5861d" providerId="ADAL" clId="{7B29A387-81C3-4DC3-8DD1-E7E42D5484F3}" dt="2022-05-25T16:05:51.264" v="13903"/>
          <ac:picMkLst>
            <pc:docMk/>
            <pc:sldMk cId="2940208079" sldId="259"/>
            <ac:picMk id="1026" creationId="{ED7A3F65-2A09-C8CF-E2E8-6A2899511339}"/>
          </ac:picMkLst>
        </pc:picChg>
      </pc:sldChg>
      <pc:sldChg chg="addSp delSp modSp add del mod modShow">
        <pc:chgData name="Dominique RIGHETTO" userId="512fe077-82ad-424c-88a3-15e852b5861d" providerId="ADAL" clId="{7B29A387-81C3-4DC3-8DD1-E7E42D5484F3}" dt="2022-05-20T08:30:40.150" v="12702" actId="47"/>
        <pc:sldMkLst>
          <pc:docMk/>
          <pc:sldMk cId="1618953896" sldId="260"/>
        </pc:sldMkLst>
        <pc:spChg chg="mod">
          <ac:chgData name="Dominique RIGHETTO" userId="512fe077-82ad-424c-88a3-15e852b5861d" providerId="ADAL" clId="{7B29A387-81C3-4DC3-8DD1-E7E42D5484F3}" dt="2022-05-20T08:00:17.744" v="12641" actId="20577"/>
          <ac:spMkLst>
            <pc:docMk/>
            <pc:sldMk cId="1618953896" sldId="260"/>
            <ac:spMk id="3" creationId="{9D5232F9-FD00-464A-9F17-619C91AEF8F3}"/>
          </ac:spMkLst>
        </pc:spChg>
        <pc:graphicFrameChg chg="add del mod modGraphic">
          <ac:chgData name="Dominique RIGHETTO" userId="512fe077-82ad-424c-88a3-15e852b5861d" providerId="ADAL" clId="{7B29A387-81C3-4DC3-8DD1-E7E42D5484F3}" dt="2022-05-20T08:03:52.234" v="12645" actId="1032"/>
          <ac:graphicFrameMkLst>
            <pc:docMk/>
            <pc:sldMk cId="1618953896" sldId="260"/>
            <ac:graphicFrameMk id="7" creationId="{23D6C59F-11F3-FB9A-81B3-FF64A64F11E9}"/>
          </ac:graphicFrameMkLst>
        </pc:graphicFrameChg>
      </pc:sldChg>
      <pc:sldChg chg="modSp add del mod">
        <pc:chgData name="Dominique RIGHETTO" userId="512fe077-82ad-424c-88a3-15e852b5861d" providerId="ADAL" clId="{7B29A387-81C3-4DC3-8DD1-E7E42D5484F3}" dt="2022-05-06T19:38:31.784" v="1814" actId="2696"/>
        <pc:sldMkLst>
          <pc:docMk/>
          <pc:sldMk cId="692201707" sldId="261"/>
        </pc:sldMkLst>
        <pc:spChg chg="mod">
          <ac:chgData name="Dominique RIGHETTO" userId="512fe077-82ad-424c-88a3-15e852b5861d" providerId="ADAL" clId="{7B29A387-81C3-4DC3-8DD1-E7E42D5484F3}" dt="2022-05-06T19:34:40.812" v="1640" actId="20577"/>
          <ac:spMkLst>
            <pc:docMk/>
            <pc:sldMk cId="692201707" sldId="261"/>
            <ac:spMk id="3" creationId="{9D5232F9-FD00-464A-9F17-619C91AEF8F3}"/>
          </ac:spMkLst>
        </pc:spChg>
      </pc:sldChg>
      <pc:sldChg chg="addSp delSp modSp add mod">
        <pc:chgData name="Dominique RIGHETTO" userId="512fe077-82ad-424c-88a3-15e852b5861d" providerId="ADAL" clId="{7B29A387-81C3-4DC3-8DD1-E7E42D5484F3}" dt="2022-05-25T15:53:07.692" v="13683" actId="313"/>
        <pc:sldMkLst>
          <pc:docMk/>
          <pc:sldMk cId="124560355" sldId="262"/>
        </pc:sldMkLst>
        <pc:spChg chg="mod">
          <ac:chgData name="Dominique RIGHETTO" userId="512fe077-82ad-424c-88a3-15e852b5861d" providerId="ADAL" clId="{7B29A387-81C3-4DC3-8DD1-E7E42D5484F3}" dt="2022-05-25T15:53:07.692" v="13683" actId="313"/>
          <ac:spMkLst>
            <pc:docMk/>
            <pc:sldMk cId="124560355" sldId="262"/>
            <ac:spMk id="2" creationId="{0A32731C-311B-46F7-A865-6C3AF6B09A47}"/>
          </ac:spMkLst>
        </pc:spChg>
        <pc:spChg chg="mod">
          <ac:chgData name="Dominique RIGHETTO" userId="512fe077-82ad-424c-88a3-15e852b5861d" providerId="ADAL" clId="{7B29A387-81C3-4DC3-8DD1-E7E42D5484F3}" dt="2022-05-25T14:44:56.898" v="13518" actId="403"/>
          <ac:spMkLst>
            <pc:docMk/>
            <pc:sldMk cId="124560355" sldId="262"/>
            <ac:spMk id="3" creationId="{9D5232F9-FD00-464A-9F17-619C91AEF8F3}"/>
          </ac:spMkLst>
        </pc:spChg>
        <pc:spChg chg="del">
          <ac:chgData name="Dominique RIGHETTO" userId="512fe077-82ad-424c-88a3-15e852b5861d" providerId="ADAL" clId="{7B29A387-81C3-4DC3-8DD1-E7E42D5484F3}" dt="2022-05-25T13:59:25.131" v="12977" actId="478"/>
          <ac:spMkLst>
            <pc:docMk/>
            <pc:sldMk cId="124560355" sldId="262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5T13:59:26.657" v="12978" actId="478"/>
          <ac:spMkLst>
            <pc:docMk/>
            <pc:sldMk cId="124560355" sldId="262"/>
            <ac:spMk id="5" creationId="{8D51ED20-04D4-4894-B0C2-9C541A61A734}"/>
          </ac:spMkLst>
        </pc:spChg>
        <pc:spChg chg="add mod">
          <ac:chgData name="Dominique RIGHETTO" userId="512fe077-82ad-424c-88a3-15e852b5861d" providerId="ADAL" clId="{7B29A387-81C3-4DC3-8DD1-E7E42D5484F3}" dt="2022-05-20T08:58:27.884" v="12835" actId="1076"/>
          <ac:spMkLst>
            <pc:docMk/>
            <pc:sldMk cId="124560355" sldId="262"/>
            <ac:spMk id="7" creationId="{AB249DC2-9601-FAF4-FCE6-44BA1384BF7B}"/>
          </ac:spMkLst>
        </pc:spChg>
        <pc:spChg chg="add mod">
          <ac:chgData name="Dominique RIGHETTO" userId="512fe077-82ad-424c-88a3-15e852b5861d" providerId="ADAL" clId="{7B29A387-81C3-4DC3-8DD1-E7E42D5484F3}" dt="2022-05-20T08:58:27.884" v="12835" actId="1076"/>
          <ac:spMkLst>
            <pc:docMk/>
            <pc:sldMk cId="124560355" sldId="262"/>
            <ac:spMk id="8" creationId="{62A8EF81-0F94-2FED-E9B2-C969C9820BB7}"/>
          </ac:spMkLst>
        </pc:spChg>
        <pc:spChg chg="add mod">
          <ac:chgData name="Dominique RIGHETTO" userId="512fe077-82ad-424c-88a3-15e852b5861d" providerId="ADAL" clId="{7B29A387-81C3-4DC3-8DD1-E7E42D5484F3}" dt="2022-05-25T15:51:11.772" v="13650" actId="1076"/>
          <ac:spMkLst>
            <pc:docMk/>
            <pc:sldMk cId="124560355" sldId="262"/>
            <ac:spMk id="9" creationId="{358F5417-5287-A164-8330-9B3C5DCA6AA8}"/>
          </ac:spMkLst>
        </pc:spChg>
        <pc:grpChg chg="add mod">
          <ac:chgData name="Dominique RIGHETTO" userId="512fe077-82ad-424c-88a3-15e852b5861d" providerId="ADAL" clId="{7B29A387-81C3-4DC3-8DD1-E7E42D5484F3}" dt="2022-05-15T15:04:55.989" v="12572" actId="164"/>
          <ac:grpSpMkLst>
            <pc:docMk/>
            <pc:sldMk cId="124560355" sldId="262"/>
            <ac:grpSpMk id="16" creationId="{2F6909BE-8EB8-1B85-DFFD-0B04AF960587}"/>
          </ac:grpSpMkLst>
        </pc:grpChg>
        <pc:grpChg chg="add mod">
          <ac:chgData name="Dominique RIGHETTO" userId="512fe077-82ad-424c-88a3-15e852b5861d" providerId="ADAL" clId="{7B29A387-81C3-4DC3-8DD1-E7E42D5484F3}" dt="2022-05-20T08:58:27.884" v="12835" actId="1076"/>
          <ac:grpSpMkLst>
            <pc:docMk/>
            <pc:sldMk cId="124560355" sldId="262"/>
            <ac:grpSpMk id="21" creationId="{64CC0F80-A987-7965-BA4A-0AF82D84A19E}"/>
          </ac:grpSpMkLst>
        </pc:grpChg>
        <pc:picChg chg="add mod">
          <ac:chgData name="Dominique RIGHETTO" userId="512fe077-82ad-424c-88a3-15e852b5861d" providerId="ADAL" clId="{7B29A387-81C3-4DC3-8DD1-E7E42D5484F3}" dt="2022-05-20T08:58:27.884" v="12835" actId="1076"/>
          <ac:picMkLst>
            <pc:docMk/>
            <pc:sldMk cId="124560355" sldId="262"/>
            <ac:picMk id="11" creationId="{D3B9EB34-DFD5-F945-4C03-72A9EEC7C764}"/>
          </ac:picMkLst>
        </pc:picChg>
        <pc:picChg chg="add mod">
          <ac:chgData name="Dominique RIGHETTO" userId="512fe077-82ad-424c-88a3-15e852b5861d" providerId="ADAL" clId="{7B29A387-81C3-4DC3-8DD1-E7E42D5484F3}" dt="2022-05-15T15:07:52.753" v="12596" actId="164"/>
          <ac:picMkLst>
            <pc:docMk/>
            <pc:sldMk cId="124560355" sldId="262"/>
            <ac:picMk id="12" creationId="{23BB4819-94D3-DFB4-0C53-82C2093F04E9}"/>
          </ac:picMkLst>
        </pc:picChg>
        <pc:picChg chg="add del mod">
          <ac:chgData name="Dominique RIGHETTO" userId="512fe077-82ad-424c-88a3-15e852b5861d" providerId="ADAL" clId="{7B29A387-81C3-4DC3-8DD1-E7E42D5484F3}" dt="2022-05-15T15:07:41.488" v="12594" actId="478"/>
          <ac:picMkLst>
            <pc:docMk/>
            <pc:sldMk cId="124560355" sldId="262"/>
            <ac:picMk id="14" creationId="{9538B983-54DE-D14B-E024-DD0A2629D3B7}"/>
          </ac:picMkLst>
        </pc:picChg>
        <pc:picChg chg="add del mod">
          <ac:chgData name="Dominique RIGHETTO" userId="512fe077-82ad-424c-88a3-15e852b5861d" providerId="ADAL" clId="{7B29A387-81C3-4DC3-8DD1-E7E42D5484F3}" dt="2022-05-15T15:07:40.087" v="12593" actId="478"/>
          <ac:picMkLst>
            <pc:docMk/>
            <pc:sldMk cId="124560355" sldId="262"/>
            <ac:picMk id="15" creationId="{73444C3D-57D2-8D1B-1D50-181C6A031CCD}"/>
          </ac:picMkLst>
        </pc:picChg>
        <pc:picChg chg="add del mod">
          <ac:chgData name="Dominique RIGHETTO" userId="512fe077-82ad-424c-88a3-15e852b5861d" providerId="ADAL" clId="{7B29A387-81C3-4DC3-8DD1-E7E42D5484F3}" dt="2022-05-15T15:06:09.399" v="12583" actId="931"/>
          <ac:picMkLst>
            <pc:docMk/>
            <pc:sldMk cId="124560355" sldId="262"/>
            <ac:picMk id="18" creationId="{EB9E4EAA-1831-76CE-B31D-4C728EFAB01E}"/>
          </ac:picMkLst>
        </pc:picChg>
        <pc:picChg chg="add mod">
          <ac:chgData name="Dominique RIGHETTO" userId="512fe077-82ad-424c-88a3-15e852b5861d" providerId="ADAL" clId="{7B29A387-81C3-4DC3-8DD1-E7E42D5484F3}" dt="2022-05-15T15:07:52.753" v="12596" actId="164"/>
          <ac:picMkLst>
            <pc:docMk/>
            <pc:sldMk cId="124560355" sldId="262"/>
            <ac:picMk id="20" creationId="{447ADBF5-1A2A-45F1-82F8-9CA045BE470C}"/>
          </ac:picMkLst>
        </pc:picChg>
      </pc:sldChg>
      <pc:sldChg chg="addSp delSp modSp add mod modNotesTx">
        <pc:chgData name="Dominique RIGHETTO" userId="512fe077-82ad-424c-88a3-15e852b5861d" providerId="ADAL" clId="{7B29A387-81C3-4DC3-8DD1-E7E42D5484F3}" dt="2022-05-25T15:53:21.886" v="13691" actId="313"/>
        <pc:sldMkLst>
          <pc:docMk/>
          <pc:sldMk cId="2249700122" sldId="263"/>
        </pc:sldMkLst>
        <pc:spChg chg="mod">
          <ac:chgData name="Dominique RIGHETTO" userId="512fe077-82ad-424c-88a3-15e852b5861d" providerId="ADAL" clId="{7B29A387-81C3-4DC3-8DD1-E7E42D5484F3}" dt="2022-05-25T15:53:21.886" v="13691" actId="313"/>
          <ac:spMkLst>
            <pc:docMk/>
            <pc:sldMk cId="2249700122" sldId="263"/>
            <ac:spMk id="2" creationId="{0A32731C-311B-46F7-A865-6C3AF6B09A47}"/>
          </ac:spMkLst>
        </pc:spChg>
        <pc:spChg chg="mod ord">
          <ac:chgData name="Dominique RIGHETTO" userId="512fe077-82ad-424c-88a3-15e852b5861d" providerId="ADAL" clId="{7B29A387-81C3-4DC3-8DD1-E7E42D5484F3}" dt="2022-05-25T14:45:06.257" v="13520" actId="403"/>
          <ac:spMkLst>
            <pc:docMk/>
            <pc:sldMk cId="2249700122" sldId="263"/>
            <ac:spMk id="3" creationId="{9D5232F9-FD00-464A-9F17-619C91AEF8F3}"/>
          </ac:spMkLst>
        </pc:spChg>
        <pc:spChg chg="del">
          <ac:chgData name="Dominique RIGHETTO" userId="512fe077-82ad-424c-88a3-15e852b5861d" providerId="ADAL" clId="{7B29A387-81C3-4DC3-8DD1-E7E42D5484F3}" dt="2022-05-25T13:59:32.290" v="12980" actId="478"/>
          <ac:spMkLst>
            <pc:docMk/>
            <pc:sldMk cId="2249700122" sldId="263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5T13:59:30.518" v="12979" actId="478"/>
          <ac:spMkLst>
            <pc:docMk/>
            <pc:sldMk cId="2249700122" sldId="263"/>
            <ac:spMk id="5" creationId="{8D51ED20-04D4-4894-B0C2-9C541A61A734}"/>
          </ac:spMkLst>
        </pc:spChg>
        <pc:spChg chg="add mod">
          <ac:chgData name="Dominique RIGHETTO" userId="512fe077-82ad-424c-88a3-15e852b5861d" providerId="ADAL" clId="{7B29A387-81C3-4DC3-8DD1-E7E42D5484F3}" dt="2022-05-25T15:51:20.052" v="13651" actId="113"/>
          <ac:spMkLst>
            <pc:docMk/>
            <pc:sldMk cId="2249700122" sldId="263"/>
            <ac:spMk id="8" creationId="{DF5F813B-C532-1F31-39EA-FE40006E3A62}"/>
          </ac:spMkLst>
        </pc:spChg>
        <pc:spChg chg="add del mod">
          <ac:chgData name="Dominique RIGHETTO" userId="512fe077-82ad-424c-88a3-15e852b5861d" providerId="ADAL" clId="{7B29A387-81C3-4DC3-8DD1-E7E42D5484F3}" dt="2022-05-20T08:56:44.320" v="12800" actId="478"/>
          <ac:spMkLst>
            <pc:docMk/>
            <pc:sldMk cId="2249700122" sldId="263"/>
            <ac:spMk id="9" creationId="{89CF03AF-A2D0-8028-D281-A2E6470864D1}"/>
          </ac:spMkLst>
        </pc:spChg>
        <pc:graphicFrameChg chg="add mod ord modGraphic">
          <ac:chgData name="Dominique RIGHETTO" userId="512fe077-82ad-424c-88a3-15e852b5861d" providerId="ADAL" clId="{7B29A387-81C3-4DC3-8DD1-E7E42D5484F3}" dt="2022-05-25T14:38:11.698" v="13463" actId="1076"/>
          <ac:graphicFrameMkLst>
            <pc:docMk/>
            <pc:sldMk cId="2249700122" sldId="263"/>
            <ac:graphicFrameMk id="7" creationId="{997B1765-E0EC-5770-14DA-6DDB1DD71F35}"/>
          </ac:graphicFrameMkLst>
        </pc:graphicFrameChg>
      </pc:sldChg>
      <pc:sldChg chg="addSp delSp modSp add mod">
        <pc:chgData name="Dominique RIGHETTO" userId="512fe077-82ad-424c-88a3-15e852b5861d" providerId="ADAL" clId="{7B29A387-81C3-4DC3-8DD1-E7E42D5484F3}" dt="2022-05-31T04:47:54.207" v="14790" actId="114"/>
        <pc:sldMkLst>
          <pc:docMk/>
          <pc:sldMk cId="1802634430" sldId="264"/>
        </pc:sldMkLst>
        <pc:spChg chg="mod">
          <ac:chgData name="Dominique RIGHETTO" userId="512fe077-82ad-424c-88a3-15e852b5861d" providerId="ADAL" clId="{7B29A387-81C3-4DC3-8DD1-E7E42D5484F3}" dt="2022-05-25T15:53:29.461" v="13698" actId="20577"/>
          <ac:spMkLst>
            <pc:docMk/>
            <pc:sldMk cId="1802634430" sldId="264"/>
            <ac:spMk id="2" creationId="{0A32731C-311B-46F7-A865-6C3AF6B09A47}"/>
          </ac:spMkLst>
        </pc:spChg>
        <pc:spChg chg="mod">
          <ac:chgData name="Dominique RIGHETTO" userId="512fe077-82ad-424c-88a3-15e852b5861d" providerId="ADAL" clId="{7B29A387-81C3-4DC3-8DD1-E7E42D5484F3}" dt="2022-05-31T04:47:54.207" v="14790" actId="114"/>
          <ac:spMkLst>
            <pc:docMk/>
            <pc:sldMk cId="1802634430" sldId="264"/>
            <ac:spMk id="3" creationId="{9D5232F9-FD00-464A-9F17-619C91AEF8F3}"/>
          </ac:spMkLst>
        </pc:spChg>
        <pc:spChg chg="del">
          <ac:chgData name="Dominique RIGHETTO" userId="512fe077-82ad-424c-88a3-15e852b5861d" providerId="ADAL" clId="{7B29A387-81C3-4DC3-8DD1-E7E42D5484F3}" dt="2022-05-25T13:59:38.387" v="12983" actId="478"/>
          <ac:spMkLst>
            <pc:docMk/>
            <pc:sldMk cId="1802634430" sldId="264"/>
            <ac:spMk id="4" creationId="{70E12647-CCB2-45E2-A9CB-A868F490497E}"/>
          </ac:spMkLst>
        </pc:spChg>
        <pc:spChg chg="del mod">
          <ac:chgData name="Dominique RIGHETTO" userId="512fe077-82ad-424c-88a3-15e852b5861d" providerId="ADAL" clId="{7B29A387-81C3-4DC3-8DD1-E7E42D5484F3}" dt="2022-05-25T13:59:36.163" v="12982" actId="478"/>
          <ac:spMkLst>
            <pc:docMk/>
            <pc:sldMk cId="1802634430" sldId="264"/>
            <ac:spMk id="5" creationId="{8D51ED20-04D4-4894-B0C2-9C541A61A734}"/>
          </ac:spMkLst>
        </pc:spChg>
        <pc:picChg chg="add del mod">
          <ac:chgData name="Dominique RIGHETTO" userId="512fe077-82ad-424c-88a3-15e852b5861d" providerId="ADAL" clId="{7B29A387-81C3-4DC3-8DD1-E7E42D5484F3}" dt="2022-05-20T08:40:10.470" v="12714" actId="478"/>
          <ac:picMkLst>
            <pc:docMk/>
            <pc:sldMk cId="1802634430" sldId="264"/>
            <ac:picMk id="8" creationId="{7032A922-F15D-B110-49D9-66BB8083BA32}"/>
          </ac:picMkLst>
        </pc:picChg>
        <pc:picChg chg="add mod">
          <ac:chgData name="Dominique RIGHETTO" userId="512fe077-82ad-424c-88a3-15e852b5861d" providerId="ADAL" clId="{7B29A387-81C3-4DC3-8DD1-E7E42D5484F3}" dt="2022-05-20T08:58:04.598" v="12834" actId="14100"/>
          <ac:picMkLst>
            <pc:docMk/>
            <pc:sldMk cId="1802634430" sldId="264"/>
            <ac:picMk id="9" creationId="{96DACA2B-5E22-22FC-F936-0CEADFAB2948}"/>
          </ac:picMkLst>
        </pc:picChg>
      </pc:sldChg>
      <pc:sldChg chg="addSp delSp modSp add mod">
        <pc:chgData name="Dominique RIGHETTO" userId="512fe077-82ad-424c-88a3-15e852b5861d" providerId="ADAL" clId="{7B29A387-81C3-4DC3-8DD1-E7E42D5484F3}" dt="2022-05-25T18:10:21.270" v="14189" actId="14100"/>
        <pc:sldMkLst>
          <pc:docMk/>
          <pc:sldMk cId="811712510" sldId="265"/>
        </pc:sldMkLst>
        <pc:spChg chg="mod">
          <ac:chgData name="Dominique RIGHETTO" userId="512fe077-82ad-424c-88a3-15e852b5861d" providerId="ADAL" clId="{7B29A387-81C3-4DC3-8DD1-E7E42D5484F3}" dt="2022-05-25T17:47:39.948" v="14062" actId="20577"/>
          <ac:spMkLst>
            <pc:docMk/>
            <pc:sldMk cId="811712510" sldId="265"/>
            <ac:spMk id="2" creationId="{0A32731C-311B-46F7-A865-6C3AF6B09A47}"/>
          </ac:spMkLst>
        </pc:spChg>
        <pc:spChg chg="mod">
          <ac:chgData name="Dominique RIGHETTO" userId="512fe077-82ad-424c-88a3-15e852b5861d" providerId="ADAL" clId="{7B29A387-81C3-4DC3-8DD1-E7E42D5484F3}" dt="2022-05-25T14:45:19.915" v="13524" actId="403"/>
          <ac:spMkLst>
            <pc:docMk/>
            <pc:sldMk cId="811712510" sldId="265"/>
            <ac:spMk id="3" creationId="{9D5232F9-FD00-464A-9F17-619C91AEF8F3}"/>
          </ac:spMkLst>
        </pc:spChg>
        <pc:spChg chg="del">
          <ac:chgData name="Dominique RIGHETTO" userId="512fe077-82ad-424c-88a3-15e852b5861d" providerId="ADAL" clId="{7B29A387-81C3-4DC3-8DD1-E7E42D5484F3}" dt="2022-05-25T18:06:56.224" v="14173" actId="478"/>
          <ac:spMkLst>
            <pc:docMk/>
            <pc:sldMk cId="811712510" sldId="265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5T18:06:57.923" v="14174" actId="478"/>
          <ac:spMkLst>
            <pc:docMk/>
            <pc:sldMk cId="811712510" sldId="265"/>
            <ac:spMk id="5" creationId="{8D51ED20-04D4-4894-B0C2-9C541A61A734}"/>
          </ac:spMkLst>
        </pc:spChg>
        <pc:spChg chg="add mod">
          <ac:chgData name="Dominique RIGHETTO" userId="512fe077-82ad-424c-88a3-15e852b5861d" providerId="ADAL" clId="{7B29A387-81C3-4DC3-8DD1-E7E42D5484F3}" dt="2022-05-06T20:04:56.891" v="3240" actId="1076"/>
          <ac:spMkLst>
            <pc:docMk/>
            <pc:sldMk cId="811712510" sldId="265"/>
            <ac:spMk id="9" creationId="{0A3065DB-3237-1C15-9AAD-C6E28BC2B531}"/>
          </ac:spMkLst>
        </pc:spChg>
        <pc:picChg chg="add mod">
          <ac:chgData name="Dominique RIGHETTO" userId="512fe077-82ad-424c-88a3-15e852b5861d" providerId="ADAL" clId="{7B29A387-81C3-4DC3-8DD1-E7E42D5484F3}" dt="2022-05-25T18:07:06.108" v="14178" actId="14100"/>
          <ac:picMkLst>
            <pc:docMk/>
            <pc:sldMk cId="811712510" sldId="265"/>
            <ac:picMk id="8" creationId="{610F1821-C7C5-AA15-4E72-FC778C186503}"/>
          </ac:picMkLst>
        </pc:picChg>
        <pc:picChg chg="add del mod">
          <ac:chgData name="Dominique RIGHETTO" userId="512fe077-82ad-424c-88a3-15e852b5861d" providerId="ADAL" clId="{7B29A387-81C3-4DC3-8DD1-E7E42D5484F3}" dt="2022-05-06T20:04:42.287" v="3234" actId="478"/>
          <ac:picMkLst>
            <pc:docMk/>
            <pc:sldMk cId="811712510" sldId="265"/>
            <ac:picMk id="8" creationId="{721997C1-7E92-F6A0-372A-31194C7FCD36}"/>
          </ac:picMkLst>
        </pc:picChg>
        <pc:picChg chg="add del mod">
          <ac:chgData name="Dominique RIGHETTO" userId="512fe077-82ad-424c-88a3-15e852b5861d" providerId="ADAL" clId="{7B29A387-81C3-4DC3-8DD1-E7E42D5484F3}" dt="2022-05-25T18:06:52.383" v="14172" actId="478"/>
          <ac:picMkLst>
            <pc:docMk/>
            <pc:sldMk cId="811712510" sldId="265"/>
            <ac:picMk id="11" creationId="{FD43BC2D-7F6E-D859-2C3A-A3EDBD3315F6}"/>
          </ac:picMkLst>
        </pc:picChg>
        <pc:picChg chg="add del mod">
          <ac:chgData name="Dominique RIGHETTO" userId="512fe077-82ad-424c-88a3-15e852b5861d" providerId="ADAL" clId="{7B29A387-81C3-4DC3-8DD1-E7E42D5484F3}" dt="2022-05-25T18:09:53.321" v="14183" actId="478"/>
          <ac:picMkLst>
            <pc:docMk/>
            <pc:sldMk cId="811712510" sldId="265"/>
            <ac:picMk id="12" creationId="{2288B388-7878-DE44-6B0E-97C203374471}"/>
          </ac:picMkLst>
        </pc:picChg>
        <pc:picChg chg="add mod">
          <ac:chgData name="Dominique RIGHETTO" userId="512fe077-82ad-424c-88a3-15e852b5861d" providerId="ADAL" clId="{7B29A387-81C3-4DC3-8DD1-E7E42D5484F3}" dt="2022-05-25T18:10:21.270" v="14189" actId="14100"/>
          <ac:picMkLst>
            <pc:docMk/>
            <pc:sldMk cId="811712510" sldId="265"/>
            <ac:picMk id="14" creationId="{792AD067-88F1-3E7F-20F6-396F25131782}"/>
          </ac:picMkLst>
        </pc:picChg>
      </pc:sldChg>
      <pc:sldChg chg="addSp delSp modSp add mod">
        <pc:chgData name="Dominique RIGHETTO" userId="512fe077-82ad-424c-88a3-15e852b5861d" providerId="ADAL" clId="{7B29A387-81C3-4DC3-8DD1-E7E42D5484F3}" dt="2022-05-25T15:53:43.974" v="13712" actId="20577"/>
        <pc:sldMkLst>
          <pc:docMk/>
          <pc:sldMk cId="2598325767" sldId="266"/>
        </pc:sldMkLst>
        <pc:spChg chg="mod">
          <ac:chgData name="Dominique RIGHETTO" userId="512fe077-82ad-424c-88a3-15e852b5861d" providerId="ADAL" clId="{7B29A387-81C3-4DC3-8DD1-E7E42D5484F3}" dt="2022-05-25T15:53:43.974" v="13712" actId="20577"/>
          <ac:spMkLst>
            <pc:docMk/>
            <pc:sldMk cId="2598325767" sldId="266"/>
            <ac:spMk id="2" creationId="{0A32731C-311B-46F7-A865-6C3AF6B09A47}"/>
          </ac:spMkLst>
        </pc:spChg>
        <pc:spChg chg="mod">
          <ac:chgData name="Dominique RIGHETTO" userId="512fe077-82ad-424c-88a3-15e852b5861d" providerId="ADAL" clId="{7B29A387-81C3-4DC3-8DD1-E7E42D5484F3}" dt="2022-05-25T14:45:31.799" v="13527" actId="403"/>
          <ac:spMkLst>
            <pc:docMk/>
            <pc:sldMk cId="2598325767" sldId="266"/>
            <ac:spMk id="3" creationId="{9D5232F9-FD00-464A-9F17-619C91AEF8F3}"/>
          </ac:spMkLst>
        </pc:spChg>
        <pc:spChg chg="del">
          <ac:chgData name="Dominique RIGHETTO" userId="512fe077-82ad-424c-88a3-15e852b5861d" providerId="ADAL" clId="{7B29A387-81C3-4DC3-8DD1-E7E42D5484F3}" dt="2022-05-25T13:59:53.295" v="12986" actId="478"/>
          <ac:spMkLst>
            <pc:docMk/>
            <pc:sldMk cId="2598325767" sldId="266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5T13:59:54.958" v="12987" actId="478"/>
          <ac:spMkLst>
            <pc:docMk/>
            <pc:sldMk cId="2598325767" sldId="266"/>
            <ac:spMk id="5" creationId="{8D51ED20-04D4-4894-B0C2-9C541A61A734}"/>
          </ac:spMkLst>
        </pc:spChg>
        <pc:spChg chg="mod">
          <ac:chgData name="Dominique RIGHETTO" userId="512fe077-82ad-424c-88a3-15e852b5861d" providerId="ADAL" clId="{7B29A387-81C3-4DC3-8DD1-E7E42D5484F3}" dt="2022-05-06T20:07:15.600" v="3308" actId="20577"/>
          <ac:spMkLst>
            <pc:docMk/>
            <pc:sldMk cId="2598325767" sldId="266"/>
            <ac:spMk id="9" creationId="{0A3065DB-3237-1C15-9AAD-C6E28BC2B531}"/>
          </ac:spMkLst>
        </pc:spChg>
        <pc:picChg chg="add mod">
          <ac:chgData name="Dominique RIGHETTO" userId="512fe077-82ad-424c-88a3-15e852b5861d" providerId="ADAL" clId="{7B29A387-81C3-4DC3-8DD1-E7E42D5484F3}" dt="2022-05-07T07:21:27.856" v="4483" actId="1076"/>
          <ac:picMkLst>
            <pc:docMk/>
            <pc:sldMk cId="2598325767" sldId="266"/>
            <ac:picMk id="8" creationId="{60420249-602C-6EF2-CB04-E5A5AD99CF37}"/>
          </ac:picMkLst>
        </pc:picChg>
        <pc:picChg chg="del">
          <ac:chgData name="Dominique RIGHETTO" userId="512fe077-82ad-424c-88a3-15e852b5861d" providerId="ADAL" clId="{7B29A387-81C3-4DC3-8DD1-E7E42D5484F3}" dt="2022-05-06T20:05:55.714" v="3269" actId="478"/>
          <ac:picMkLst>
            <pc:docMk/>
            <pc:sldMk cId="2598325767" sldId="266"/>
            <ac:picMk id="11" creationId="{FD43BC2D-7F6E-D859-2C3A-A3EDBD3315F6}"/>
          </ac:picMkLst>
        </pc:picChg>
      </pc:sldChg>
      <pc:sldChg chg="addSp delSp modSp add mod modAnim">
        <pc:chgData name="Dominique RIGHETTO" userId="512fe077-82ad-424c-88a3-15e852b5861d" providerId="ADAL" clId="{7B29A387-81C3-4DC3-8DD1-E7E42D5484F3}" dt="2022-05-25T15:53:36.990" v="13705" actId="20577"/>
        <pc:sldMkLst>
          <pc:docMk/>
          <pc:sldMk cId="2074569496" sldId="267"/>
        </pc:sldMkLst>
        <pc:spChg chg="mod">
          <ac:chgData name="Dominique RIGHETTO" userId="512fe077-82ad-424c-88a3-15e852b5861d" providerId="ADAL" clId="{7B29A387-81C3-4DC3-8DD1-E7E42D5484F3}" dt="2022-05-25T15:53:36.990" v="13705" actId="20577"/>
          <ac:spMkLst>
            <pc:docMk/>
            <pc:sldMk cId="2074569496" sldId="267"/>
            <ac:spMk id="2" creationId="{0A32731C-311B-46F7-A865-6C3AF6B09A47}"/>
          </ac:spMkLst>
        </pc:spChg>
        <pc:spChg chg="mod">
          <ac:chgData name="Dominique RIGHETTO" userId="512fe077-82ad-424c-88a3-15e852b5861d" providerId="ADAL" clId="{7B29A387-81C3-4DC3-8DD1-E7E42D5484F3}" dt="2022-05-25T14:45:24.759" v="13525" actId="403"/>
          <ac:spMkLst>
            <pc:docMk/>
            <pc:sldMk cId="2074569496" sldId="267"/>
            <ac:spMk id="3" creationId="{9D5232F9-FD00-464A-9F17-619C91AEF8F3}"/>
          </ac:spMkLst>
        </pc:spChg>
        <pc:spChg chg="del">
          <ac:chgData name="Dominique RIGHETTO" userId="512fe077-82ad-424c-88a3-15e852b5861d" providerId="ADAL" clId="{7B29A387-81C3-4DC3-8DD1-E7E42D5484F3}" dt="2022-05-25T13:59:46.494" v="12984" actId="478"/>
          <ac:spMkLst>
            <pc:docMk/>
            <pc:sldMk cId="2074569496" sldId="267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5T13:59:49.535" v="12985" actId="478"/>
          <ac:spMkLst>
            <pc:docMk/>
            <pc:sldMk cId="2074569496" sldId="267"/>
            <ac:spMk id="5" creationId="{8D51ED20-04D4-4894-B0C2-9C541A61A734}"/>
          </ac:spMkLst>
        </pc:spChg>
        <pc:spChg chg="add del">
          <ac:chgData name="Dominique RIGHETTO" userId="512fe077-82ad-424c-88a3-15e852b5861d" providerId="ADAL" clId="{7B29A387-81C3-4DC3-8DD1-E7E42D5484F3}" dt="2022-05-07T12:26:59.601" v="8342" actId="478"/>
          <ac:spMkLst>
            <pc:docMk/>
            <pc:sldMk cId="2074569496" sldId="267"/>
            <ac:spMk id="7" creationId="{AED26171-68AD-D250-EE65-E80BF8DD8EF6}"/>
          </ac:spMkLst>
        </pc:spChg>
        <pc:spChg chg="mod">
          <ac:chgData name="Dominique RIGHETTO" userId="512fe077-82ad-424c-88a3-15e852b5861d" providerId="ADAL" clId="{7B29A387-81C3-4DC3-8DD1-E7E42D5484F3}" dt="2022-05-06T20:11:28.681" v="3435" actId="14100"/>
          <ac:spMkLst>
            <pc:docMk/>
            <pc:sldMk cId="2074569496" sldId="267"/>
            <ac:spMk id="9" creationId="{0A3065DB-3237-1C15-9AAD-C6E28BC2B531}"/>
          </ac:spMkLst>
        </pc:spChg>
        <pc:spChg chg="add mod">
          <ac:chgData name="Dominique RIGHETTO" userId="512fe077-82ad-424c-88a3-15e852b5861d" providerId="ADAL" clId="{7B29A387-81C3-4DC3-8DD1-E7E42D5484F3}" dt="2022-05-25T14:28:50.886" v="13394" actId="207"/>
          <ac:spMkLst>
            <pc:docMk/>
            <pc:sldMk cId="2074569496" sldId="267"/>
            <ac:spMk id="10" creationId="{15C0826C-2D4E-54C3-DE3A-10E06DC83A7F}"/>
          </ac:spMkLst>
        </pc:spChg>
        <pc:picChg chg="add mod">
          <ac:chgData name="Dominique RIGHETTO" userId="512fe077-82ad-424c-88a3-15e852b5861d" providerId="ADAL" clId="{7B29A387-81C3-4DC3-8DD1-E7E42D5484F3}" dt="2022-05-07T12:27:27.730" v="8369" actId="1076"/>
          <ac:picMkLst>
            <pc:docMk/>
            <pc:sldMk cId="2074569496" sldId="267"/>
            <ac:picMk id="8" creationId="{CF3C7CD3-7911-62F4-1F3D-0EB84E498911}"/>
          </ac:picMkLst>
        </pc:picChg>
        <pc:picChg chg="add mod">
          <ac:chgData name="Dominique RIGHETTO" userId="512fe077-82ad-424c-88a3-15e852b5861d" providerId="ADAL" clId="{7B29A387-81C3-4DC3-8DD1-E7E42D5484F3}" dt="2022-05-15T15:10:38.725" v="12618" actId="1076"/>
          <ac:picMkLst>
            <pc:docMk/>
            <pc:sldMk cId="2074569496" sldId="267"/>
            <ac:picMk id="11" creationId="{1BFFFA1E-6EFD-C44F-C093-FE893C970D9D}"/>
          </ac:picMkLst>
        </pc:picChg>
        <pc:picChg chg="del">
          <ac:chgData name="Dominique RIGHETTO" userId="512fe077-82ad-424c-88a3-15e852b5861d" providerId="ADAL" clId="{7B29A387-81C3-4DC3-8DD1-E7E42D5484F3}" dt="2022-05-06T20:10:19.882" v="3406" actId="478"/>
          <ac:picMkLst>
            <pc:docMk/>
            <pc:sldMk cId="2074569496" sldId="267"/>
            <ac:picMk id="11" creationId="{FD43BC2D-7F6E-D859-2C3A-A3EDBD3315F6}"/>
          </ac:picMkLst>
        </pc:picChg>
      </pc:sldChg>
      <pc:sldChg chg="addSp delSp modSp add mod">
        <pc:chgData name="Dominique RIGHETTO" userId="512fe077-82ad-424c-88a3-15e852b5861d" providerId="ADAL" clId="{7B29A387-81C3-4DC3-8DD1-E7E42D5484F3}" dt="2022-05-25T18:13:25.380" v="14195" actId="14100"/>
        <pc:sldMkLst>
          <pc:docMk/>
          <pc:sldMk cId="3581108743" sldId="268"/>
        </pc:sldMkLst>
        <pc:spChg chg="mod">
          <ac:chgData name="Dominique RIGHETTO" userId="512fe077-82ad-424c-88a3-15e852b5861d" providerId="ADAL" clId="{7B29A387-81C3-4DC3-8DD1-E7E42D5484F3}" dt="2022-05-25T15:53:50.943" v="13719" actId="20577"/>
          <ac:spMkLst>
            <pc:docMk/>
            <pc:sldMk cId="3581108743" sldId="268"/>
            <ac:spMk id="2" creationId="{0A32731C-311B-46F7-A865-6C3AF6B09A47}"/>
          </ac:spMkLst>
        </pc:spChg>
        <pc:spChg chg="mod">
          <ac:chgData name="Dominique RIGHETTO" userId="512fe077-82ad-424c-88a3-15e852b5861d" providerId="ADAL" clId="{7B29A387-81C3-4DC3-8DD1-E7E42D5484F3}" dt="2022-05-25T14:45:37.980" v="13528" actId="403"/>
          <ac:spMkLst>
            <pc:docMk/>
            <pc:sldMk cId="3581108743" sldId="268"/>
            <ac:spMk id="3" creationId="{9D5232F9-FD00-464A-9F17-619C91AEF8F3}"/>
          </ac:spMkLst>
        </pc:spChg>
        <pc:spChg chg="del">
          <ac:chgData name="Dominique RIGHETTO" userId="512fe077-82ad-424c-88a3-15e852b5861d" providerId="ADAL" clId="{7B29A387-81C3-4DC3-8DD1-E7E42D5484F3}" dt="2022-05-25T13:59:57.791" v="12988" actId="478"/>
          <ac:spMkLst>
            <pc:docMk/>
            <pc:sldMk cId="3581108743" sldId="268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5T13:59:59.813" v="12989" actId="478"/>
          <ac:spMkLst>
            <pc:docMk/>
            <pc:sldMk cId="3581108743" sldId="268"/>
            <ac:spMk id="5" creationId="{8D51ED20-04D4-4894-B0C2-9C541A61A734}"/>
          </ac:spMkLst>
        </pc:spChg>
        <pc:spChg chg="del">
          <ac:chgData name="Dominique RIGHETTO" userId="512fe077-82ad-424c-88a3-15e852b5861d" providerId="ADAL" clId="{7B29A387-81C3-4DC3-8DD1-E7E42D5484F3}" dt="2022-05-07T07:13:49.507" v="3921" actId="478"/>
          <ac:spMkLst>
            <pc:docMk/>
            <pc:sldMk cId="3581108743" sldId="268"/>
            <ac:spMk id="9" creationId="{0A3065DB-3237-1C15-9AAD-C6E28BC2B531}"/>
          </ac:spMkLst>
        </pc:spChg>
        <pc:picChg chg="add mod">
          <ac:chgData name="Dominique RIGHETTO" userId="512fe077-82ad-424c-88a3-15e852b5861d" providerId="ADAL" clId="{7B29A387-81C3-4DC3-8DD1-E7E42D5484F3}" dt="2022-05-25T18:13:25.380" v="14195" actId="14100"/>
          <ac:picMkLst>
            <pc:docMk/>
            <pc:sldMk cId="3581108743" sldId="268"/>
            <ac:picMk id="5" creationId="{233731C9-FDF9-3F4F-ABD9-CA40EFF135CA}"/>
          </ac:picMkLst>
        </pc:picChg>
        <pc:picChg chg="del">
          <ac:chgData name="Dominique RIGHETTO" userId="512fe077-82ad-424c-88a3-15e852b5861d" providerId="ADAL" clId="{7B29A387-81C3-4DC3-8DD1-E7E42D5484F3}" dt="2022-05-07T07:08:18.683" v="3452" actId="478"/>
          <ac:picMkLst>
            <pc:docMk/>
            <pc:sldMk cId="3581108743" sldId="268"/>
            <ac:picMk id="8" creationId="{60420249-602C-6EF2-CB04-E5A5AD99CF37}"/>
          </ac:picMkLst>
        </pc:picChg>
        <pc:picChg chg="add del mod">
          <ac:chgData name="Dominique RIGHETTO" userId="512fe077-82ad-424c-88a3-15e852b5861d" providerId="ADAL" clId="{7B29A387-81C3-4DC3-8DD1-E7E42D5484F3}" dt="2022-05-25T18:13:14.972" v="14191" actId="478"/>
          <ac:picMkLst>
            <pc:docMk/>
            <pc:sldMk cId="3581108743" sldId="268"/>
            <ac:picMk id="10" creationId="{C2BCFA98-3609-F8E4-F00B-56EFF2B52373}"/>
          </ac:picMkLst>
        </pc:picChg>
      </pc:sldChg>
      <pc:sldChg chg="addSp delSp modSp add mod">
        <pc:chgData name="Dominique RIGHETTO" userId="512fe077-82ad-424c-88a3-15e852b5861d" providerId="ADAL" clId="{7B29A387-81C3-4DC3-8DD1-E7E42D5484F3}" dt="2022-05-26T06:51:31.684" v="14370" actId="20577"/>
        <pc:sldMkLst>
          <pc:docMk/>
          <pc:sldMk cId="750586328" sldId="269"/>
        </pc:sldMkLst>
        <pc:spChg chg="mod">
          <ac:chgData name="Dominique RIGHETTO" userId="512fe077-82ad-424c-88a3-15e852b5861d" providerId="ADAL" clId="{7B29A387-81C3-4DC3-8DD1-E7E42D5484F3}" dt="2022-05-25T15:53:57.492" v="13726" actId="20577"/>
          <ac:spMkLst>
            <pc:docMk/>
            <pc:sldMk cId="750586328" sldId="269"/>
            <ac:spMk id="2" creationId="{0A32731C-311B-46F7-A865-6C3AF6B09A47}"/>
          </ac:spMkLst>
        </pc:spChg>
        <pc:spChg chg="mod">
          <ac:chgData name="Dominique RIGHETTO" userId="512fe077-82ad-424c-88a3-15e852b5861d" providerId="ADAL" clId="{7B29A387-81C3-4DC3-8DD1-E7E42D5484F3}" dt="2022-05-26T06:51:31.684" v="14370" actId="20577"/>
          <ac:spMkLst>
            <pc:docMk/>
            <pc:sldMk cId="750586328" sldId="269"/>
            <ac:spMk id="3" creationId="{9D5232F9-FD00-464A-9F17-619C91AEF8F3}"/>
          </ac:spMkLst>
        </pc:spChg>
        <pc:spChg chg="del">
          <ac:chgData name="Dominique RIGHETTO" userId="512fe077-82ad-424c-88a3-15e852b5861d" providerId="ADAL" clId="{7B29A387-81C3-4DC3-8DD1-E7E42D5484F3}" dt="2022-05-25T14:00:02.437" v="12990" actId="478"/>
          <ac:spMkLst>
            <pc:docMk/>
            <pc:sldMk cId="750586328" sldId="269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5T14:00:04.040" v="12991" actId="478"/>
          <ac:spMkLst>
            <pc:docMk/>
            <pc:sldMk cId="750586328" sldId="269"/>
            <ac:spMk id="5" creationId="{8D51ED20-04D4-4894-B0C2-9C541A61A734}"/>
          </ac:spMkLst>
        </pc:spChg>
        <pc:spChg chg="add del mod">
          <ac:chgData name="Dominique RIGHETTO" userId="512fe077-82ad-424c-88a3-15e852b5861d" providerId="ADAL" clId="{7B29A387-81C3-4DC3-8DD1-E7E42D5484F3}" dt="2022-05-07T07:23:34.856" v="4587" actId="478"/>
          <ac:spMkLst>
            <pc:docMk/>
            <pc:sldMk cId="750586328" sldId="269"/>
            <ac:spMk id="7" creationId="{369B26F5-8BE2-B9D1-EB32-1A9B296739F4}"/>
          </ac:spMkLst>
        </pc:spChg>
        <pc:spChg chg="add mod">
          <ac:chgData name="Dominique RIGHETTO" userId="512fe077-82ad-424c-88a3-15e852b5861d" providerId="ADAL" clId="{7B29A387-81C3-4DC3-8DD1-E7E42D5484F3}" dt="2022-05-07T07:47:38.210" v="4924" actId="20577"/>
          <ac:spMkLst>
            <pc:docMk/>
            <pc:sldMk cId="750586328" sldId="269"/>
            <ac:spMk id="9" creationId="{190EE589-918B-D0E2-5B74-11DD1A8B364B}"/>
          </ac:spMkLst>
        </pc:spChg>
        <pc:picChg chg="del">
          <ac:chgData name="Dominique RIGHETTO" userId="512fe077-82ad-424c-88a3-15e852b5861d" providerId="ADAL" clId="{7B29A387-81C3-4DC3-8DD1-E7E42D5484F3}" dt="2022-05-07T07:19:15.992" v="4259" actId="478"/>
          <ac:picMkLst>
            <pc:docMk/>
            <pc:sldMk cId="750586328" sldId="269"/>
            <ac:picMk id="10" creationId="{C2BCFA98-3609-F8E4-F00B-56EFF2B52373}"/>
          </ac:picMkLst>
        </pc:picChg>
      </pc:sldChg>
      <pc:sldChg chg="addSp delSp modSp add mod">
        <pc:chgData name="Dominique RIGHETTO" userId="512fe077-82ad-424c-88a3-15e852b5861d" providerId="ADAL" clId="{7B29A387-81C3-4DC3-8DD1-E7E42D5484F3}" dt="2022-05-25T17:51:51.637" v="14114" actId="20577"/>
        <pc:sldMkLst>
          <pc:docMk/>
          <pc:sldMk cId="3198355427" sldId="270"/>
        </pc:sldMkLst>
        <pc:spChg chg="mod">
          <ac:chgData name="Dominique RIGHETTO" userId="512fe077-82ad-424c-88a3-15e852b5861d" providerId="ADAL" clId="{7B29A387-81C3-4DC3-8DD1-E7E42D5484F3}" dt="2022-05-25T15:54:14.684" v="13733" actId="20577"/>
          <ac:spMkLst>
            <pc:docMk/>
            <pc:sldMk cId="3198355427" sldId="270"/>
            <ac:spMk id="2" creationId="{0A32731C-311B-46F7-A865-6C3AF6B09A47}"/>
          </ac:spMkLst>
        </pc:spChg>
        <pc:spChg chg="del">
          <ac:chgData name="Dominique RIGHETTO" userId="512fe077-82ad-424c-88a3-15e852b5861d" providerId="ADAL" clId="{7B29A387-81C3-4DC3-8DD1-E7E42D5484F3}" dt="2022-05-07T07:39:30.581" v="4610" actId="478"/>
          <ac:spMkLst>
            <pc:docMk/>
            <pc:sldMk cId="3198355427" sldId="270"/>
            <ac:spMk id="3" creationId="{9D5232F9-FD00-464A-9F17-619C91AEF8F3}"/>
          </ac:spMkLst>
        </pc:spChg>
        <pc:spChg chg="add del mod">
          <ac:chgData name="Dominique RIGHETTO" userId="512fe077-82ad-424c-88a3-15e852b5861d" providerId="ADAL" clId="{7B29A387-81C3-4DC3-8DD1-E7E42D5484F3}" dt="2022-05-07T07:39:33.914" v="4611" actId="478"/>
          <ac:spMkLst>
            <pc:docMk/>
            <pc:sldMk cId="3198355427" sldId="270"/>
            <ac:spMk id="8" creationId="{ACD9A577-C954-3254-EF3D-BC069B8B2EA6}"/>
          </ac:spMkLst>
        </pc:spChg>
        <pc:spChg chg="add mod">
          <ac:chgData name="Dominique RIGHETTO" userId="512fe077-82ad-424c-88a3-15e852b5861d" providerId="ADAL" clId="{7B29A387-81C3-4DC3-8DD1-E7E42D5484F3}" dt="2022-05-25T17:51:51.637" v="14114" actId="20577"/>
          <ac:spMkLst>
            <pc:docMk/>
            <pc:sldMk cId="3198355427" sldId="270"/>
            <ac:spMk id="15" creationId="{E448C851-D152-8380-9B68-0447F7ACEE4F}"/>
          </ac:spMkLst>
        </pc:spChg>
        <pc:picChg chg="add mod">
          <ac:chgData name="Dominique RIGHETTO" userId="512fe077-82ad-424c-88a3-15e852b5861d" providerId="ADAL" clId="{7B29A387-81C3-4DC3-8DD1-E7E42D5484F3}" dt="2022-05-07T07:47:03.468" v="4920" actId="1076"/>
          <ac:picMkLst>
            <pc:docMk/>
            <pc:sldMk cId="3198355427" sldId="270"/>
            <ac:picMk id="10" creationId="{F8D37525-25BE-120B-685C-DE4DD26C2617}"/>
          </ac:picMkLst>
        </pc:picChg>
        <pc:picChg chg="add del">
          <ac:chgData name="Dominique RIGHETTO" userId="512fe077-82ad-424c-88a3-15e852b5861d" providerId="ADAL" clId="{7B29A387-81C3-4DC3-8DD1-E7E42D5484F3}" dt="2022-05-07T07:40:41.028" v="4619" actId="478"/>
          <ac:picMkLst>
            <pc:docMk/>
            <pc:sldMk cId="3198355427" sldId="270"/>
            <ac:picMk id="12" creationId="{8B981E67-4785-A44C-90A5-C117F313A6A4}"/>
          </ac:picMkLst>
        </pc:picChg>
        <pc:picChg chg="add mod">
          <ac:chgData name="Dominique RIGHETTO" userId="512fe077-82ad-424c-88a3-15e852b5861d" providerId="ADAL" clId="{7B29A387-81C3-4DC3-8DD1-E7E42D5484F3}" dt="2022-05-07T07:40:54.279" v="4621" actId="1076"/>
          <ac:picMkLst>
            <pc:docMk/>
            <pc:sldMk cId="3198355427" sldId="270"/>
            <ac:picMk id="14" creationId="{6B698C09-5B28-9439-6FE3-E6D214B9300A}"/>
          </ac:picMkLst>
        </pc:picChg>
        <pc:picChg chg="add mod">
          <ac:chgData name="Dominique RIGHETTO" userId="512fe077-82ad-424c-88a3-15e852b5861d" providerId="ADAL" clId="{7B29A387-81C3-4DC3-8DD1-E7E42D5484F3}" dt="2022-05-07T07:43:43.644" v="4905" actId="1076"/>
          <ac:picMkLst>
            <pc:docMk/>
            <pc:sldMk cId="3198355427" sldId="270"/>
            <ac:picMk id="17" creationId="{FA2EB59B-4681-22B8-17D2-27EF5405B7AE}"/>
          </ac:picMkLst>
        </pc:picChg>
        <pc:cxnChg chg="add mod">
          <ac:chgData name="Dominique RIGHETTO" userId="512fe077-82ad-424c-88a3-15e852b5861d" providerId="ADAL" clId="{7B29A387-81C3-4DC3-8DD1-E7E42D5484F3}" dt="2022-05-25T17:51:00.450" v="14090" actId="14100"/>
          <ac:cxnSpMkLst>
            <pc:docMk/>
            <pc:sldMk cId="3198355427" sldId="270"/>
            <ac:cxnSpMk id="12" creationId="{50CA51B8-B60F-29CD-B41F-BC1329AAC1C0}"/>
          </ac:cxnSpMkLst>
        </pc:cxnChg>
        <pc:cxnChg chg="add mod">
          <ac:chgData name="Dominique RIGHETTO" userId="512fe077-82ad-424c-88a3-15e852b5861d" providerId="ADAL" clId="{7B29A387-81C3-4DC3-8DD1-E7E42D5484F3}" dt="2022-05-25T14:58:48.186" v="13635" actId="14100"/>
          <ac:cxnSpMkLst>
            <pc:docMk/>
            <pc:sldMk cId="3198355427" sldId="270"/>
            <ac:cxnSpMk id="19" creationId="{A6E4A44F-50B9-E5C2-132C-A750B249E070}"/>
          </ac:cxnSpMkLst>
        </pc:cxnChg>
        <pc:cxnChg chg="add mod">
          <ac:chgData name="Dominique RIGHETTO" userId="512fe077-82ad-424c-88a3-15e852b5861d" providerId="ADAL" clId="{7B29A387-81C3-4DC3-8DD1-E7E42D5484F3}" dt="2022-05-25T14:58:56.216" v="13642" actId="14100"/>
          <ac:cxnSpMkLst>
            <pc:docMk/>
            <pc:sldMk cId="3198355427" sldId="270"/>
            <ac:cxnSpMk id="22" creationId="{A56D2EEF-F6A4-8297-86CD-B159DA1215FB}"/>
          </ac:cxnSpMkLst>
        </pc:cxnChg>
      </pc:sldChg>
      <pc:sldChg chg="addSp delSp modSp add mod ord">
        <pc:chgData name="Dominique RIGHETTO" userId="512fe077-82ad-424c-88a3-15e852b5861d" providerId="ADAL" clId="{7B29A387-81C3-4DC3-8DD1-E7E42D5484F3}" dt="2022-05-31T15:06:55.905" v="14889" actId="167"/>
        <pc:sldMkLst>
          <pc:docMk/>
          <pc:sldMk cId="3463343363" sldId="271"/>
        </pc:sldMkLst>
        <pc:spChg chg="mod">
          <ac:chgData name="Dominique RIGHETTO" userId="512fe077-82ad-424c-88a3-15e852b5861d" providerId="ADAL" clId="{7B29A387-81C3-4DC3-8DD1-E7E42D5484F3}" dt="2022-05-25T15:54:26.427" v="13747" actId="20577"/>
          <ac:spMkLst>
            <pc:docMk/>
            <pc:sldMk cId="3463343363" sldId="271"/>
            <ac:spMk id="2" creationId="{0A32731C-311B-46F7-A865-6C3AF6B09A47}"/>
          </ac:spMkLst>
        </pc:spChg>
        <pc:spChg chg="mod ord">
          <ac:chgData name="Dominique RIGHETTO" userId="512fe077-82ad-424c-88a3-15e852b5861d" providerId="ADAL" clId="{7B29A387-81C3-4DC3-8DD1-E7E42D5484F3}" dt="2022-05-31T15:06:40.921" v="14884" actId="167"/>
          <ac:spMkLst>
            <pc:docMk/>
            <pc:sldMk cId="3463343363" sldId="271"/>
            <ac:spMk id="3" creationId="{9D5232F9-FD00-464A-9F17-619C91AEF8F3}"/>
          </ac:spMkLst>
        </pc:spChg>
        <pc:spChg chg="del">
          <ac:chgData name="Dominique RIGHETTO" userId="512fe077-82ad-424c-88a3-15e852b5861d" providerId="ADAL" clId="{7B29A387-81C3-4DC3-8DD1-E7E42D5484F3}" dt="2022-05-25T14:00:17.114" v="12994" actId="478"/>
          <ac:spMkLst>
            <pc:docMk/>
            <pc:sldMk cId="3463343363" sldId="271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5T14:00:18.459" v="12995" actId="478"/>
          <ac:spMkLst>
            <pc:docMk/>
            <pc:sldMk cId="3463343363" sldId="271"/>
            <ac:spMk id="5" creationId="{8D51ED20-04D4-4894-B0C2-9C541A61A734}"/>
          </ac:spMkLst>
        </pc:spChg>
        <pc:spChg chg="add del mod">
          <ac:chgData name="Dominique RIGHETTO" userId="512fe077-82ad-424c-88a3-15e852b5861d" providerId="ADAL" clId="{7B29A387-81C3-4DC3-8DD1-E7E42D5484F3}" dt="2022-05-25T18:17:54.762" v="14204" actId="478"/>
          <ac:spMkLst>
            <pc:docMk/>
            <pc:sldMk cId="3463343363" sldId="271"/>
            <ac:spMk id="12" creationId="{E784F3D9-8C78-4A92-B93E-ECBA6E30B24D}"/>
          </ac:spMkLst>
        </pc:spChg>
        <pc:spChg chg="add del mod">
          <ac:chgData name="Dominique RIGHETTO" userId="512fe077-82ad-424c-88a3-15e852b5861d" providerId="ADAL" clId="{7B29A387-81C3-4DC3-8DD1-E7E42D5484F3}" dt="2022-05-25T18:18:00.025" v="14206" actId="478"/>
          <ac:spMkLst>
            <pc:docMk/>
            <pc:sldMk cId="3463343363" sldId="271"/>
            <ac:spMk id="13" creationId="{9102A638-137E-5050-3561-75B581AB93C2}"/>
          </ac:spMkLst>
        </pc:spChg>
        <pc:picChg chg="add mod ord">
          <ac:chgData name="Dominique RIGHETTO" userId="512fe077-82ad-424c-88a3-15e852b5861d" providerId="ADAL" clId="{7B29A387-81C3-4DC3-8DD1-E7E42D5484F3}" dt="2022-05-31T04:41:35.401" v="14775" actId="167"/>
          <ac:picMkLst>
            <pc:docMk/>
            <pc:sldMk cId="3463343363" sldId="271"/>
            <ac:picMk id="5" creationId="{506023CF-7E17-565A-3DF2-D7FA6724322F}"/>
          </ac:picMkLst>
        </pc:picChg>
        <pc:picChg chg="add del mod">
          <ac:chgData name="Dominique RIGHETTO" userId="512fe077-82ad-424c-88a3-15e852b5861d" providerId="ADAL" clId="{7B29A387-81C3-4DC3-8DD1-E7E42D5484F3}" dt="2022-05-25T18:15:09.191" v="14199" actId="478"/>
          <ac:picMkLst>
            <pc:docMk/>
            <pc:sldMk cId="3463343363" sldId="271"/>
            <ac:picMk id="5" creationId="{A0014C41-6EF1-EB4B-E10A-FE1596669206}"/>
          </ac:picMkLst>
        </pc:picChg>
        <pc:picChg chg="add mod ord">
          <ac:chgData name="Dominique RIGHETTO" userId="512fe077-82ad-424c-88a3-15e852b5861d" providerId="ADAL" clId="{7B29A387-81C3-4DC3-8DD1-E7E42D5484F3}" dt="2022-05-31T15:06:55.905" v="14889" actId="167"/>
          <ac:picMkLst>
            <pc:docMk/>
            <pc:sldMk cId="3463343363" sldId="271"/>
            <ac:picMk id="7" creationId="{EDF40968-4DEB-BFDC-C5E9-9CE53C0831C7}"/>
          </ac:picMkLst>
        </pc:picChg>
        <pc:picChg chg="add del mod">
          <ac:chgData name="Dominique RIGHETTO" userId="512fe077-82ad-424c-88a3-15e852b5861d" providerId="ADAL" clId="{7B29A387-81C3-4DC3-8DD1-E7E42D5484F3}" dt="2022-05-31T04:41:18.601" v="14770" actId="478"/>
          <ac:picMkLst>
            <pc:docMk/>
            <pc:sldMk cId="3463343363" sldId="271"/>
            <ac:picMk id="8" creationId="{77BDDF93-46DD-CB89-0C1D-06522359DE5C}"/>
          </ac:picMkLst>
        </pc:picChg>
        <pc:picChg chg="add del mod">
          <ac:chgData name="Dominique RIGHETTO" userId="512fe077-82ad-424c-88a3-15e852b5861d" providerId="ADAL" clId="{7B29A387-81C3-4DC3-8DD1-E7E42D5484F3}" dt="2022-05-31T04:42:35.639" v="14777" actId="478"/>
          <ac:picMkLst>
            <pc:docMk/>
            <pc:sldMk cId="3463343363" sldId="271"/>
            <ac:picMk id="9" creationId="{E82EAB40-C2D5-B252-9642-18C0D40C1E19}"/>
          </ac:picMkLst>
        </pc:picChg>
        <pc:picChg chg="add del mod ord">
          <ac:chgData name="Dominique RIGHETTO" userId="512fe077-82ad-424c-88a3-15e852b5861d" providerId="ADAL" clId="{7B29A387-81C3-4DC3-8DD1-E7E42D5484F3}" dt="2022-05-31T15:06:43.771" v="14885" actId="478"/>
          <ac:picMkLst>
            <pc:docMk/>
            <pc:sldMk cId="3463343363" sldId="271"/>
            <ac:picMk id="10" creationId="{836B3E10-C5C0-EB64-A433-93442D54D1F5}"/>
          </ac:picMkLst>
        </pc:picChg>
        <pc:picChg chg="del mod">
          <ac:chgData name="Dominique RIGHETTO" userId="512fe077-82ad-424c-88a3-15e852b5861d" providerId="ADAL" clId="{7B29A387-81C3-4DC3-8DD1-E7E42D5484F3}" dt="2022-05-07T07:55:08.481" v="4962" actId="478"/>
          <ac:picMkLst>
            <pc:docMk/>
            <pc:sldMk cId="3463343363" sldId="271"/>
            <ac:picMk id="10" creationId="{C2BCFA98-3609-F8E4-F00B-56EFF2B52373}"/>
          </ac:picMkLst>
        </pc:picChg>
        <pc:picChg chg="add del mod">
          <ac:chgData name="Dominique RIGHETTO" userId="512fe077-82ad-424c-88a3-15e852b5861d" providerId="ADAL" clId="{7B29A387-81C3-4DC3-8DD1-E7E42D5484F3}" dt="2022-05-31T04:42:33.215" v="14776" actId="478"/>
          <ac:picMkLst>
            <pc:docMk/>
            <pc:sldMk cId="3463343363" sldId="271"/>
            <ac:picMk id="11" creationId="{1AFD8076-72B1-739D-11AF-C4E946CA84DA}"/>
          </ac:picMkLst>
        </pc:picChg>
        <pc:picChg chg="add mod">
          <ac:chgData name="Dominique RIGHETTO" userId="512fe077-82ad-424c-88a3-15e852b5861d" providerId="ADAL" clId="{7B29A387-81C3-4DC3-8DD1-E7E42D5484F3}" dt="2022-05-31T04:43:00.306" v="14785" actId="1076"/>
          <ac:picMkLst>
            <pc:docMk/>
            <pc:sldMk cId="3463343363" sldId="271"/>
            <ac:picMk id="14" creationId="{E0D4A6C4-7158-5E7E-588D-F582EA8A22A6}"/>
          </ac:picMkLst>
        </pc:picChg>
        <pc:picChg chg="add mod">
          <ac:chgData name="Dominique RIGHETTO" userId="512fe077-82ad-424c-88a3-15e852b5861d" providerId="ADAL" clId="{7B29A387-81C3-4DC3-8DD1-E7E42D5484F3}" dt="2022-05-31T04:41:32.956" v="14774" actId="1076"/>
          <ac:picMkLst>
            <pc:docMk/>
            <pc:sldMk cId="3463343363" sldId="271"/>
            <ac:picMk id="16" creationId="{92539935-B582-5EF9-A947-7784E87BD58A}"/>
          </ac:picMkLst>
        </pc:picChg>
      </pc:sldChg>
      <pc:sldChg chg="addSp delSp modSp add mod ord modNotesTx">
        <pc:chgData name="Dominique RIGHETTO" userId="512fe077-82ad-424c-88a3-15e852b5861d" providerId="ADAL" clId="{7B29A387-81C3-4DC3-8DD1-E7E42D5484F3}" dt="2022-05-25T16:25:13.622" v="14028" actId="3064"/>
        <pc:sldMkLst>
          <pc:docMk/>
          <pc:sldMk cId="964507820" sldId="272"/>
        </pc:sldMkLst>
        <pc:spChg chg="mod">
          <ac:chgData name="Dominique RIGHETTO" userId="512fe077-82ad-424c-88a3-15e852b5861d" providerId="ADAL" clId="{7B29A387-81C3-4DC3-8DD1-E7E42D5484F3}" dt="2022-05-25T15:54:31.958" v="13754" actId="20577"/>
          <ac:spMkLst>
            <pc:docMk/>
            <pc:sldMk cId="964507820" sldId="272"/>
            <ac:spMk id="2" creationId="{0A32731C-311B-46F7-A865-6C3AF6B09A47}"/>
          </ac:spMkLst>
        </pc:spChg>
        <pc:spChg chg="mod">
          <ac:chgData name="Dominique RIGHETTO" userId="512fe077-82ad-424c-88a3-15e852b5861d" providerId="ADAL" clId="{7B29A387-81C3-4DC3-8DD1-E7E42D5484F3}" dt="2022-05-25T14:46:26.714" v="13538" actId="6549"/>
          <ac:spMkLst>
            <pc:docMk/>
            <pc:sldMk cId="964507820" sldId="272"/>
            <ac:spMk id="3" creationId="{9D5232F9-FD00-464A-9F17-619C91AEF8F3}"/>
          </ac:spMkLst>
        </pc:spChg>
        <pc:spChg chg="del">
          <ac:chgData name="Dominique RIGHETTO" userId="512fe077-82ad-424c-88a3-15e852b5861d" providerId="ADAL" clId="{7B29A387-81C3-4DC3-8DD1-E7E42D5484F3}" dt="2022-05-25T14:00:21.303" v="12996" actId="478"/>
          <ac:spMkLst>
            <pc:docMk/>
            <pc:sldMk cId="964507820" sldId="272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5T14:00:22.987" v="12997" actId="478"/>
          <ac:spMkLst>
            <pc:docMk/>
            <pc:sldMk cId="964507820" sldId="272"/>
            <ac:spMk id="5" creationId="{8D51ED20-04D4-4894-B0C2-9C541A61A734}"/>
          </ac:spMkLst>
        </pc:spChg>
        <pc:spChg chg="mod">
          <ac:chgData name="Dominique RIGHETTO" userId="512fe077-82ad-424c-88a3-15e852b5861d" providerId="ADAL" clId="{7B29A387-81C3-4DC3-8DD1-E7E42D5484F3}" dt="2022-05-07T08:54:00.811" v="5451" actId="20577"/>
          <ac:spMkLst>
            <pc:docMk/>
            <pc:sldMk cId="964507820" sldId="272"/>
            <ac:spMk id="9" creationId="{190EE589-918B-D0E2-5B74-11DD1A8B364B}"/>
          </ac:spMkLst>
        </pc:spChg>
        <pc:graphicFrameChg chg="add mod modGraphic">
          <ac:chgData name="Dominique RIGHETTO" userId="512fe077-82ad-424c-88a3-15e852b5861d" providerId="ADAL" clId="{7B29A387-81C3-4DC3-8DD1-E7E42D5484F3}" dt="2022-05-25T16:25:13.622" v="14028" actId="3064"/>
          <ac:graphicFrameMkLst>
            <pc:docMk/>
            <pc:sldMk cId="964507820" sldId="272"/>
            <ac:graphicFrameMk id="7" creationId="{B6C1DF45-6B28-5AA8-8DFD-6CBEBBCB4943}"/>
          </ac:graphicFrameMkLst>
        </pc:graphicFrameChg>
      </pc:sldChg>
      <pc:sldChg chg="addSp delSp modSp add mod modAnim modNotesTx">
        <pc:chgData name="Dominique RIGHETTO" userId="512fe077-82ad-424c-88a3-15e852b5861d" providerId="ADAL" clId="{7B29A387-81C3-4DC3-8DD1-E7E42D5484F3}" dt="2022-05-25T18:19:12.405" v="14209" actId="692"/>
        <pc:sldMkLst>
          <pc:docMk/>
          <pc:sldMk cId="2559941584" sldId="273"/>
        </pc:sldMkLst>
        <pc:spChg chg="mod">
          <ac:chgData name="Dominique RIGHETTO" userId="512fe077-82ad-424c-88a3-15e852b5861d" providerId="ADAL" clId="{7B29A387-81C3-4DC3-8DD1-E7E42D5484F3}" dt="2022-05-25T15:54:37.883" v="13761" actId="20577"/>
          <ac:spMkLst>
            <pc:docMk/>
            <pc:sldMk cId="2559941584" sldId="273"/>
            <ac:spMk id="2" creationId="{0A32731C-311B-46F7-A865-6C3AF6B09A47}"/>
          </ac:spMkLst>
        </pc:spChg>
        <pc:spChg chg="del">
          <ac:chgData name="Dominique RIGHETTO" userId="512fe077-82ad-424c-88a3-15e852b5861d" providerId="ADAL" clId="{7B29A387-81C3-4DC3-8DD1-E7E42D5484F3}" dt="2022-05-07T08:58:11.266" v="5474" actId="478"/>
          <ac:spMkLst>
            <pc:docMk/>
            <pc:sldMk cId="2559941584" sldId="273"/>
            <ac:spMk id="3" creationId="{9D5232F9-FD00-464A-9F17-619C91AEF8F3}"/>
          </ac:spMkLst>
        </pc:spChg>
        <pc:spChg chg="del">
          <ac:chgData name="Dominique RIGHETTO" userId="512fe077-82ad-424c-88a3-15e852b5861d" providerId="ADAL" clId="{7B29A387-81C3-4DC3-8DD1-E7E42D5484F3}" dt="2022-05-25T14:00:27.515" v="12998" actId="478"/>
          <ac:spMkLst>
            <pc:docMk/>
            <pc:sldMk cId="2559941584" sldId="273"/>
            <ac:spMk id="5" creationId="{8D51ED20-04D4-4894-B0C2-9C541A61A734}"/>
          </ac:spMkLst>
        </pc:spChg>
        <pc:spChg chg="del">
          <ac:chgData name="Dominique RIGHETTO" userId="512fe077-82ad-424c-88a3-15e852b5861d" providerId="ADAL" clId="{7B29A387-81C3-4DC3-8DD1-E7E42D5484F3}" dt="2022-05-07T08:58:21.464" v="5477" actId="478"/>
          <ac:spMkLst>
            <pc:docMk/>
            <pc:sldMk cId="2559941584" sldId="273"/>
            <ac:spMk id="9" creationId="{190EE589-918B-D0E2-5B74-11DD1A8B364B}"/>
          </ac:spMkLst>
        </pc:spChg>
        <pc:spChg chg="add del mod">
          <ac:chgData name="Dominique RIGHETTO" userId="512fe077-82ad-424c-88a3-15e852b5861d" providerId="ADAL" clId="{7B29A387-81C3-4DC3-8DD1-E7E42D5484F3}" dt="2022-05-07T08:58:19.539" v="5476" actId="478"/>
          <ac:spMkLst>
            <pc:docMk/>
            <pc:sldMk cId="2559941584" sldId="273"/>
            <ac:spMk id="10" creationId="{C5D406BB-B2F2-174B-D82F-99C7D827C26B}"/>
          </ac:spMkLst>
        </pc:spChg>
        <pc:spChg chg="add mod">
          <ac:chgData name="Dominique RIGHETTO" userId="512fe077-82ad-424c-88a3-15e852b5861d" providerId="ADAL" clId="{7B29A387-81C3-4DC3-8DD1-E7E42D5484F3}" dt="2022-05-25T14:56:50.562" v="13616" actId="113"/>
          <ac:spMkLst>
            <pc:docMk/>
            <pc:sldMk cId="2559941584" sldId="273"/>
            <ac:spMk id="17" creationId="{4CCE4EA5-662F-C87A-E04D-714FA900D7EC}"/>
          </ac:spMkLst>
        </pc:spChg>
        <pc:spChg chg="add mod">
          <ac:chgData name="Dominique RIGHETTO" userId="512fe077-82ad-424c-88a3-15e852b5861d" providerId="ADAL" clId="{7B29A387-81C3-4DC3-8DD1-E7E42D5484F3}" dt="2022-05-25T14:46:43.255" v="13540" actId="403"/>
          <ac:spMkLst>
            <pc:docMk/>
            <pc:sldMk cId="2559941584" sldId="273"/>
            <ac:spMk id="18" creationId="{74865A95-D703-EF78-04A5-945C9269EA9C}"/>
          </ac:spMkLst>
        </pc:spChg>
        <pc:graphicFrameChg chg="del">
          <ac:chgData name="Dominique RIGHETTO" userId="512fe077-82ad-424c-88a3-15e852b5861d" providerId="ADAL" clId="{7B29A387-81C3-4DC3-8DD1-E7E42D5484F3}" dt="2022-05-07T08:58:17.515" v="5475" actId="478"/>
          <ac:graphicFrameMkLst>
            <pc:docMk/>
            <pc:sldMk cId="2559941584" sldId="273"/>
            <ac:graphicFrameMk id="7" creationId="{B6C1DF45-6B28-5AA8-8DFD-6CBEBBCB4943}"/>
          </ac:graphicFrameMkLst>
        </pc:graphicFrameChg>
        <pc:picChg chg="add del mod modCrop">
          <ac:chgData name="Dominique RIGHETTO" userId="512fe077-82ad-424c-88a3-15e852b5861d" providerId="ADAL" clId="{7B29A387-81C3-4DC3-8DD1-E7E42D5484F3}" dt="2022-05-07T09:00:04.118" v="5498" actId="478"/>
          <ac:picMkLst>
            <pc:docMk/>
            <pc:sldMk cId="2559941584" sldId="273"/>
            <ac:picMk id="12" creationId="{2CD8AECA-A0BB-B008-E7E1-30168C179D63}"/>
          </ac:picMkLst>
        </pc:picChg>
        <pc:picChg chg="add mod">
          <ac:chgData name="Dominique RIGHETTO" userId="512fe077-82ad-424c-88a3-15e852b5861d" providerId="ADAL" clId="{7B29A387-81C3-4DC3-8DD1-E7E42D5484F3}" dt="2022-05-07T08:59:34.626" v="5492" actId="1076"/>
          <ac:picMkLst>
            <pc:docMk/>
            <pc:sldMk cId="2559941584" sldId="273"/>
            <ac:picMk id="14" creationId="{36C1CC9E-C777-96C0-1E88-D28DB3EC6E65}"/>
          </ac:picMkLst>
        </pc:picChg>
        <pc:picChg chg="add mod modCrop">
          <ac:chgData name="Dominique RIGHETTO" userId="512fe077-82ad-424c-88a3-15e852b5861d" providerId="ADAL" clId="{7B29A387-81C3-4DC3-8DD1-E7E42D5484F3}" dt="2022-05-07T09:01:15.009" v="5501" actId="1076"/>
          <ac:picMkLst>
            <pc:docMk/>
            <pc:sldMk cId="2559941584" sldId="273"/>
            <ac:picMk id="16" creationId="{3A2A618C-FA7E-5F6E-3E6C-B454FBA3BA1C}"/>
          </ac:picMkLst>
        </pc:picChg>
        <pc:picChg chg="add mod">
          <ac:chgData name="Dominique RIGHETTO" userId="512fe077-82ad-424c-88a3-15e852b5861d" providerId="ADAL" clId="{7B29A387-81C3-4DC3-8DD1-E7E42D5484F3}" dt="2022-05-07T09:05:18.849" v="5870" actId="1076"/>
          <ac:picMkLst>
            <pc:docMk/>
            <pc:sldMk cId="2559941584" sldId="273"/>
            <ac:picMk id="20" creationId="{E3E51B08-AAC5-7BC0-E046-8A5149FD1BD3}"/>
          </ac:picMkLst>
        </pc:picChg>
        <pc:cxnChg chg="add mod">
          <ac:chgData name="Dominique RIGHETTO" userId="512fe077-82ad-424c-88a3-15e852b5861d" providerId="ADAL" clId="{7B29A387-81C3-4DC3-8DD1-E7E42D5484F3}" dt="2022-05-25T18:19:12.405" v="14209" actId="692"/>
          <ac:cxnSpMkLst>
            <pc:docMk/>
            <pc:sldMk cId="2559941584" sldId="273"/>
            <ac:cxnSpMk id="22" creationId="{BE39FC96-1DB6-EB48-8BEA-0651F6E1661A}"/>
          </ac:cxnSpMkLst>
        </pc:cxnChg>
      </pc:sldChg>
      <pc:sldChg chg="addSp delSp modSp add mod">
        <pc:chgData name="Dominique RIGHETTO" userId="512fe077-82ad-424c-88a3-15e852b5861d" providerId="ADAL" clId="{7B29A387-81C3-4DC3-8DD1-E7E42D5484F3}" dt="2022-05-25T15:54:20.672" v="13740" actId="20577"/>
        <pc:sldMkLst>
          <pc:docMk/>
          <pc:sldMk cId="2746893799" sldId="274"/>
        </pc:sldMkLst>
        <pc:spChg chg="mod">
          <ac:chgData name="Dominique RIGHETTO" userId="512fe077-82ad-424c-88a3-15e852b5861d" providerId="ADAL" clId="{7B29A387-81C3-4DC3-8DD1-E7E42D5484F3}" dt="2022-05-25T15:54:20.672" v="13740" actId="20577"/>
          <ac:spMkLst>
            <pc:docMk/>
            <pc:sldMk cId="2746893799" sldId="274"/>
            <ac:spMk id="2" creationId="{0A32731C-311B-46F7-A865-6C3AF6B09A47}"/>
          </ac:spMkLst>
        </pc:spChg>
        <pc:spChg chg="del">
          <ac:chgData name="Dominique RIGHETTO" userId="512fe077-82ad-424c-88a3-15e852b5861d" providerId="ADAL" clId="{7B29A387-81C3-4DC3-8DD1-E7E42D5484F3}" dt="2022-05-25T14:00:13.230" v="12993" actId="478"/>
          <ac:spMkLst>
            <pc:docMk/>
            <pc:sldMk cId="2746893799" sldId="274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5T14:00:11.797" v="12992" actId="478"/>
          <ac:spMkLst>
            <pc:docMk/>
            <pc:sldMk cId="2746893799" sldId="274"/>
            <ac:spMk id="5" creationId="{8D51ED20-04D4-4894-B0C2-9C541A61A734}"/>
          </ac:spMkLst>
        </pc:spChg>
        <pc:spChg chg="del">
          <ac:chgData name="Dominique RIGHETTO" userId="512fe077-82ad-424c-88a3-15e852b5861d" providerId="ADAL" clId="{7B29A387-81C3-4DC3-8DD1-E7E42D5484F3}" dt="2022-05-07T09:10:11.385" v="6162" actId="478"/>
          <ac:spMkLst>
            <pc:docMk/>
            <pc:sldMk cId="2746893799" sldId="274"/>
            <ac:spMk id="15" creationId="{E448C851-D152-8380-9B68-0447F7ACEE4F}"/>
          </ac:spMkLst>
        </pc:spChg>
        <pc:spChg chg="add mod">
          <ac:chgData name="Dominique RIGHETTO" userId="512fe077-82ad-424c-88a3-15e852b5861d" providerId="ADAL" clId="{7B29A387-81C3-4DC3-8DD1-E7E42D5484F3}" dt="2022-05-07T12:06:22.746" v="8063" actId="20577"/>
          <ac:spMkLst>
            <pc:docMk/>
            <pc:sldMk cId="2746893799" sldId="274"/>
            <ac:spMk id="16" creationId="{89B62AA3-1C1B-CB38-17C4-4BD855B94694}"/>
          </ac:spMkLst>
        </pc:spChg>
        <pc:picChg chg="add del mod">
          <ac:chgData name="Dominique RIGHETTO" userId="512fe077-82ad-424c-88a3-15e852b5861d" providerId="ADAL" clId="{7B29A387-81C3-4DC3-8DD1-E7E42D5484F3}" dt="2022-05-07T12:06:54.737" v="8064" actId="478"/>
          <ac:picMkLst>
            <pc:docMk/>
            <pc:sldMk cId="2746893799" sldId="274"/>
            <ac:picMk id="7" creationId="{F367A745-F365-67B3-F8F0-72EF69DC0A43}"/>
          </ac:picMkLst>
        </pc:picChg>
        <pc:picChg chg="add mod">
          <ac:chgData name="Dominique RIGHETTO" userId="512fe077-82ad-424c-88a3-15e852b5861d" providerId="ADAL" clId="{7B29A387-81C3-4DC3-8DD1-E7E42D5484F3}" dt="2022-05-07T12:07:00.063" v="8067" actId="1076"/>
          <ac:picMkLst>
            <pc:docMk/>
            <pc:sldMk cId="2746893799" sldId="274"/>
            <ac:picMk id="9" creationId="{CC787B61-6586-47FE-C3FB-A119A2690351}"/>
          </ac:picMkLst>
        </pc:picChg>
        <pc:picChg chg="del">
          <ac:chgData name="Dominique RIGHETTO" userId="512fe077-82ad-424c-88a3-15e852b5861d" providerId="ADAL" clId="{7B29A387-81C3-4DC3-8DD1-E7E42D5484F3}" dt="2022-05-07T09:10:08.977" v="6161" actId="478"/>
          <ac:picMkLst>
            <pc:docMk/>
            <pc:sldMk cId="2746893799" sldId="274"/>
            <ac:picMk id="10" creationId="{F8D37525-25BE-120B-685C-DE4DD26C2617}"/>
          </ac:picMkLst>
        </pc:picChg>
        <pc:picChg chg="del">
          <ac:chgData name="Dominique RIGHETTO" userId="512fe077-82ad-424c-88a3-15e852b5861d" providerId="ADAL" clId="{7B29A387-81C3-4DC3-8DD1-E7E42D5484F3}" dt="2022-05-07T09:10:12.189" v="6163" actId="478"/>
          <ac:picMkLst>
            <pc:docMk/>
            <pc:sldMk cId="2746893799" sldId="274"/>
            <ac:picMk id="14" creationId="{6B698C09-5B28-9439-6FE3-E6D214B9300A}"/>
          </ac:picMkLst>
        </pc:picChg>
        <pc:picChg chg="del">
          <ac:chgData name="Dominique RIGHETTO" userId="512fe077-82ad-424c-88a3-15e852b5861d" providerId="ADAL" clId="{7B29A387-81C3-4DC3-8DD1-E7E42D5484F3}" dt="2022-05-07T09:10:13.915" v="6165" actId="478"/>
          <ac:picMkLst>
            <pc:docMk/>
            <pc:sldMk cId="2746893799" sldId="274"/>
            <ac:picMk id="17" creationId="{FA2EB59B-4681-22B8-17D2-27EF5405B7AE}"/>
          </ac:picMkLst>
        </pc:picChg>
        <pc:cxnChg chg="del">
          <ac:chgData name="Dominique RIGHETTO" userId="512fe077-82ad-424c-88a3-15e852b5861d" providerId="ADAL" clId="{7B29A387-81C3-4DC3-8DD1-E7E42D5484F3}" dt="2022-05-07T09:10:13.105" v="6164" actId="478"/>
          <ac:cxnSpMkLst>
            <pc:docMk/>
            <pc:sldMk cId="2746893799" sldId="274"/>
            <ac:cxnSpMk id="19" creationId="{A6E4A44F-50B9-E5C2-132C-A750B249E070}"/>
          </ac:cxnSpMkLst>
        </pc:cxnChg>
        <pc:cxnChg chg="del mod">
          <ac:chgData name="Dominique RIGHETTO" userId="512fe077-82ad-424c-88a3-15e852b5861d" providerId="ADAL" clId="{7B29A387-81C3-4DC3-8DD1-E7E42D5484F3}" dt="2022-05-07T09:10:15.176" v="6166" actId="478"/>
          <ac:cxnSpMkLst>
            <pc:docMk/>
            <pc:sldMk cId="2746893799" sldId="274"/>
            <ac:cxnSpMk id="22" creationId="{A56D2EEF-F6A4-8297-86CD-B159DA1215FB}"/>
          </ac:cxnSpMkLst>
        </pc:cxnChg>
      </pc:sldChg>
      <pc:sldChg chg="addSp delSp modSp add mod modNotesTx">
        <pc:chgData name="Dominique RIGHETTO" userId="512fe077-82ad-424c-88a3-15e852b5861d" providerId="ADAL" clId="{7B29A387-81C3-4DC3-8DD1-E7E42D5484F3}" dt="2022-05-25T15:54:44.227" v="13768" actId="20577"/>
        <pc:sldMkLst>
          <pc:docMk/>
          <pc:sldMk cId="1246319414" sldId="275"/>
        </pc:sldMkLst>
        <pc:spChg chg="mod">
          <ac:chgData name="Dominique RIGHETTO" userId="512fe077-82ad-424c-88a3-15e852b5861d" providerId="ADAL" clId="{7B29A387-81C3-4DC3-8DD1-E7E42D5484F3}" dt="2022-05-25T15:54:44.227" v="13768" actId="20577"/>
          <ac:spMkLst>
            <pc:docMk/>
            <pc:sldMk cId="1246319414" sldId="275"/>
            <ac:spMk id="2" creationId="{0A32731C-311B-46F7-A865-6C3AF6B09A47}"/>
          </ac:spMkLst>
        </pc:spChg>
        <pc:spChg chg="del">
          <ac:chgData name="Dominique RIGHETTO" userId="512fe077-82ad-424c-88a3-15e852b5861d" providerId="ADAL" clId="{7B29A387-81C3-4DC3-8DD1-E7E42D5484F3}" dt="2022-05-25T14:06:42.829" v="13116" actId="478"/>
          <ac:spMkLst>
            <pc:docMk/>
            <pc:sldMk cId="1246319414" sldId="275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5T14:06:40.827" v="13115" actId="478"/>
          <ac:spMkLst>
            <pc:docMk/>
            <pc:sldMk cId="1246319414" sldId="275"/>
            <ac:spMk id="5" creationId="{8D51ED20-04D4-4894-B0C2-9C541A61A734}"/>
          </ac:spMkLst>
        </pc:spChg>
        <pc:spChg chg="add mod">
          <ac:chgData name="Dominique RIGHETTO" userId="512fe077-82ad-424c-88a3-15e852b5861d" providerId="ADAL" clId="{7B29A387-81C3-4DC3-8DD1-E7E42D5484F3}" dt="2022-05-25T14:10:52.637" v="13157" actId="1076"/>
          <ac:spMkLst>
            <pc:docMk/>
            <pc:sldMk cId="1246319414" sldId="275"/>
            <ac:spMk id="15" creationId="{D3A7338F-1FF2-10AC-E393-1EE704D7A3D6}"/>
          </ac:spMkLst>
        </pc:spChg>
        <pc:spChg chg="del">
          <ac:chgData name="Dominique RIGHETTO" userId="512fe077-82ad-424c-88a3-15e852b5861d" providerId="ADAL" clId="{7B29A387-81C3-4DC3-8DD1-E7E42D5484F3}" dt="2022-05-07T09:11:23.643" v="6176" actId="478"/>
          <ac:spMkLst>
            <pc:docMk/>
            <pc:sldMk cId="1246319414" sldId="275"/>
            <ac:spMk id="17" creationId="{4CCE4EA5-662F-C87A-E04D-714FA900D7EC}"/>
          </ac:spMkLst>
        </pc:spChg>
        <pc:spChg chg="del mod">
          <ac:chgData name="Dominique RIGHETTO" userId="512fe077-82ad-424c-88a3-15e852b5861d" providerId="ADAL" clId="{7B29A387-81C3-4DC3-8DD1-E7E42D5484F3}" dt="2022-05-07T09:11:19.760" v="6171" actId="478"/>
          <ac:spMkLst>
            <pc:docMk/>
            <pc:sldMk cId="1246319414" sldId="275"/>
            <ac:spMk id="18" creationId="{74865A95-D703-EF78-04A5-945C9269EA9C}"/>
          </ac:spMkLst>
        </pc:spChg>
        <pc:picChg chg="add del mod">
          <ac:chgData name="Dominique RIGHETTO" userId="512fe077-82ad-424c-88a3-15e852b5861d" providerId="ADAL" clId="{7B29A387-81C3-4DC3-8DD1-E7E42D5484F3}" dt="2022-05-07T12:07:10.135" v="8069" actId="478"/>
          <ac:picMkLst>
            <pc:docMk/>
            <pc:sldMk cId="1246319414" sldId="275"/>
            <ac:picMk id="7" creationId="{24BCA249-0690-5534-EAF0-0AF2F72D98F9}"/>
          </ac:picMkLst>
        </pc:picChg>
        <pc:picChg chg="add mod">
          <ac:chgData name="Dominique RIGHETTO" userId="512fe077-82ad-424c-88a3-15e852b5861d" providerId="ADAL" clId="{7B29A387-81C3-4DC3-8DD1-E7E42D5484F3}" dt="2022-05-25T14:10:55.744" v="13158" actId="1076"/>
          <ac:picMkLst>
            <pc:docMk/>
            <pc:sldMk cId="1246319414" sldId="275"/>
            <ac:picMk id="9" creationId="{CFB041D5-CE75-ABC9-158D-FCB0ED7F8CFE}"/>
          </ac:picMkLst>
        </pc:picChg>
        <pc:picChg chg="del">
          <ac:chgData name="Dominique RIGHETTO" userId="512fe077-82ad-424c-88a3-15e852b5861d" providerId="ADAL" clId="{7B29A387-81C3-4DC3-8DD1-E7E42D5484F3}" dt="2022-05-07T09:11:20.192" v="6172" actId="478"/>
          <ac:picMkLst>
            <pc:docMk/>
            <pc:sldMk cId="1246319414" sldId="275"/>
            <ac:picMk id="14" creationId="{36C1CC9E-C777-96C0-1E88-D28DB3EC6E65}"/>
          </ac:picMkLst>
        </pc:picChg>
        <pc:picChg chg="del">
          <ac:chgData name="Dominique RIGHETTO" userId="512fe077-82ad-424c-88a3-15e852b5861d" providerId="ADAL" clId="{7B29A387-81C3-4DC3-8DD1-E7E42D5484F3}" dt="2022-05-07T09:11:20.807" v="6173" actId="478"/>
          <ac:picMkLst>
            <pc:docMk/>
            <pc:sldMk cId="1246319414" sldId="275"/>
            <ac:picMk id="16" creationId="{3A2A618C-FA7E-5F6E-3E6C-B454FBA3BA1C}"/>
          </ac:picMkLst>
        </pc:picChg>
        <pc:picChg chg="del">
          <ac:chgData name="Dominique RIGHETTO" userId="512fe077-82ad-424c-88a3-15e852b5861d" providerId="ADAL" clId="{7B29A387-81C3-4DC3-8DD1-E7E42D5484F3}" dt="2022-05-07T09:11:22.259" v="6175" actId="478"/>
          <ac:picMkLst>
            <pc:docMk/>
            <pc:sldMk cId="1246319414" sldId="275"/>
            <ac:picMk id="20" creationId="{E3E51B08-AAC5-7BC0-E046-8A5149FD1BD3}"/>
          </ac:picMkLst>
        </pc:picChg>
        <pc:cxnChg chg="del">
          <ac:chgData name="Dominique RIGHETTO" userId="512fe077-82ad-424c-88a3-15e852b5861d" providerId="ADAL" clId="{7B29A387-81C3-4DC3-8DD1-E7E42D5484F3}" dt="2022-05-07T09:11:21.721" v="6174" actId="478"/>
          <ac:cxnSpMkLst>
            <pc:docMk/>
            <pc:sldMk cId="1246319414" sldId="275"/>
            <ac:cxnSpMk id="22" creationId="{BE39FC96-1DB6-EB48-8BEA-0651F6E1661A}"/>
          </ac:cxnSpMkLst>
        </pc:cxnChg>
      </pc:sldChg>
      <pc:sldChg chg="addSp delSp modSp add mod ord">
        <pc:chgData name="Dominique RIGHETTO" userId="512fe077-82ad-424c-88a3-15e852b5861d" providerId="ADAL" clId="{7B29A387-81C3-4DC3-8DD1-E7E42D5484F3}" dt="2022-05-25T15:54:49.752" v="13775" actId="20577"/>
        <pc:sldMkLst>
          <pc:docMk/>
          <pc:sldMk cId="3011984404" sldId="276"/>
        </pc:sldMkLst>
        <pc:spChg chg="mod">
          <ac:chgData name="Dominique RIGHETTO" userId="512fe077-82ad-424c-88a3-15e852b5861d" providerId="ADAL" clId="{7B29A387-81C3-4DC3-8DD1-E7E42D5484F3}" dt="2022-05-25T15:54:49.752" v="13775" actId="20577"/>
          <ac:spMkLst>
            <pc:docMk/>
            <pc:sldMk cId="3011984404" sldId="276"/>
            <ac:spMk id="2" creationId="{0A32731C-311B-46F7-A865-6C3AF6B09A47}"/>
          </ac:spMkLst>
        </pc:spChg>
        <pc:spChg chg="mod">
          <ac:chgData name="Dominique RIGHETTO" userId="512fe077-82ad-424c-88a3-15e852b5861d" providerId="ADAL" clId="{7B29A387-81C3-4DC3-8DD1-E7E42D5484F3}" dt="2022-05-25T14:46:58.785" v="13542" actId="6549"/>
          <ac:spMkLst>
            <pc:docMk/>
            <pc:sldMk cId="3011984404" sldId="276"/>
            <ac:spMk id="3" creationId="{9D5232F9-FD00-464A-9F17-619C91AEF8F3}"/>
          </ac:spMkLst>
        </pc:spChg>
        <pc:spChg chg="del">
          <ac:chgData name="Dominique RIGHETTO" userId="512fe077-82ad-424c-88a3-15e852b5861d" providerId="ADAL" clId="{7B29A387-81C3-4DC3-8DD1-E7E42D5484F3}" dt="2022-05-25T14:00:32.625" v="12999" actId="478"/>
          <ac:spMkLst>
            <pc:docMk/>
            <pc:sldMk cId="3011984404" sldId="276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5T14:00:34.264" v="13000" actId="478"/>
          <ac:spMkLst>
            <pc:docMk/>
            <pc:sldMk cId="3011984404" sldId="276"/>
            <ac:spMk id="5" creationId="{8D51ED20-04D4-4894-B0C2-9C541A61A734}"/>
          </ac:spMkLst>
        </pc:spChg>
        <pc:spChg chg="del">
          <ac:chgData name="Dominique RIGHETTO" userId="512fe077-82ad-424c-88a3-15e852b5861d" providerId="ADAL" clId="{7B29A387-81C3-4DC3-8DD1-E7E42D5484F3}" dt="2022-05-07T09:13:28.388" v="6190" actId="478"/>
          <ac:spMkLst>
            <pc:docMk/>
            <pc:sldMk cId="3011984404" sldId="276"/>
            <ac:spMk id="12" creationId="{E784F3D9-8C78-4A92-B93E-ECBA6E30B24D}"/>
          </ac:spMkLst>
        </pc:spChg>
        <pc:spChg chg="del mod">
          <ac:chgData name="Dominique RIGHETTO" userId="512fe077-82ad-424c-88a3-15e852b5861d" providerId="ADAL" clId="{7B29A387-81C3-4DC3-8DD1-E7E42D5484F3}" dt="2022-05-07T09:13:26.336" v="6189" actId="478"/>
          <ac:spMkLst>
            <pc:docMk/>
            <pc:sldMk cId="3011984404" sldId="276"/>
            <ac:spMk id="13" creationId="{9102A638-137E-5050-3561-75B581AB93C2}"/>
          </ac:spMkLst>
        </pc:spChg>
        <pc:picChg chg="del">
          <ac:chgData name="Dominique RIGHETTO" userId="512fe077-82ad-424c-88a3-15e852b5861d" providerId="ADAL" clId="{7B29A387-81C3-4DC3-8DD1-E7E42D5484F3}" dt="2022-05-07T09:13:23.907" v="6186" actId="478"/>
          <ac:picMkLst>
            <pc:docMk/>
            <pc:sldMk cId="3011984404" sldId="276"/>
            <ac:picMk id="8" creationId="{77BDDF93-46DD-CB89-0C1D-06522359DE5C}"/>
          </ac:picMkLst>
        </pc:picChg>
        <pc:picChg chg="add mod">
          <ac:chgData name="Dominique RIGHETTO" userId="512fe077-82ad-424c-88a3-15e852b5861d" providerId="ADAL" clId="{7B29A387-81C3-4DC3-8DD1-E7E42D5484F3}" dt="2022-05-25T14:42:51.406" v="13500" actId="1076"/>
          <ac:picMkLst>
            <pc:docMk/>
            <pc:sldMk cId="3011984404" sldId="276"/>
            <ac:picMk id="9" creationId="{A71789D2-764C-49BF-72E6-775622EDF7BE}"/>
          </ac:picMkLst>
        </pc:picChg>
        <pc:picChg chg="del">
          <ac:chgData name="Dominique RIGHETTO" userId="512fe077-82ad-424c-88a3-15e852b5861d" providerId="ADAL" clId="{7B29A387-81C3-4DC3-8DD1-E7E42D5484F3}" dt="2022-05-07T09:13:24.771" v="6187" actId="478"/>
          <ac:picMkLst>
            <pc:docMk/>
            <pc:sldMk cId="3011984404" sldId="276"/>
            <ac:picMk id="11" creationId="{1AFD8076-72B1-739D-11AF-C4E946CA84DA}"/>
          </ac:picMkLst>
        </pc:picChg>
        <pc:picChg chg="add mod">
          <ac:chgData name="Dominique RIGHETTO" userId="512fe077-82ad-424c-88a3-15e852b5861d" providerId="ADAL" clId="{7B29A387-81C3-4DC3-8DD1-E7E42D5484F3}" dt="2022-05-25T14:42:51.406" v="13500" actId="1076"/>
          <ac:picMkLst>
            <pc:docMk/>
            <pc:sldMk cId="3011984404" sldId="276"/>
            <ac:picMk id="14" creationId="{94CB5735-C118-A36F-A294-FC1E356C0CDF}"/>
          </ac:picMkLst>
        </pc:picChg>
      </pc:sldChg>
      <pc:sldChg chg="addSp delSp modSp add mod">
        <pc:chgData name="Dominique RIGHETTO" userId="512fe077-82ad-424c-88a3-15e852b5861d" providerId="ADAL" clId="{7B29A387-81C3-4DC3-8DD1-E7E42D5484F3}" dt="2022-05-25T17:45:08.587" v="14033" actId="20577"/>
        <pc:sldMkLst>
          <pc:docMk/>
          <pc:sldMk cId="3298944575" sldId="277"/>
        </pc:sldMkLst>
        <pc:spChg chg="mod">
          <ac:chgData name="Dominique RIGHETTO" userId="512fe077-82ad-424c-88a3-15e852b5861d" providerId="ADAL" clId="{7B29A387-81C3-4DC3-8DD1-E7E42D5484F3}" dt="2022-05-25T15:52:53.505" v="13669" actId="20577"/>
          <ac:spMkLst>
            <pc:docMk/>
            <pc:sldMk cId="3298944575" sldId="277"/>
            <ac:spMk id="2" creationId="{0A32731C-311B-46F7-A865-6C3AF6B09A47}"/>
          </ac:spMkLst>
        </pc:spChg>
        <pc:spChg chg="mod">
          <ac:chgData name="Dominique RIGHETTO" userId="512fe077-82ad-424c-88a3-15e852b5861d" providerId="ADAL" clId="{7B29A387-81C3-4DC3-8DD1-E7E42D5484F3}" dt="2022-05-25T17:45:08.587" v="14033" actId="20577"/>
          <ac:spMkLst>
            <pc:docMk/>
            <pc:sldMk cId="3298944575" sldId="277"/>
            <ac:spMk id="3" creationId="{9D5232F9-FD00-464A-9F17-619C91AEF8F3}"/>
          </ac:spMkLst>
        </pc:spChg>
        <pc:spChg chg="del">
          <ac:chgData name="Dominique RIGHETTO" userId="512fe077-82ad-424c-88a3-15e852b5861d" providerId="ADAL" clId="{7B29A387-81C3-4DC3-8DD1-E7E42D5484F3}" dt="2022-05-25T13:59:14.632" v="12973" actId="478"/>
          <ac:spMkLst>
            <pc:docMk/>
            <pc:sldMk cId="3298944575" sldId="277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5T13:59:16.246" v="12974" actId="478"/>
          <ac:spMkLst>
            <pc:docMk/>
            <pc:sldMk cId="3298944575" sldId="277"/>
            <ac:spMk id="5" creationId="{8D51ED20-04D4-4894-B0C2-9C541A61A734}"/>
          </ac:spMkLst>
        </pc:spChg>
        <pc:picChg chg="add mod">
          <ac:chgData name="Dominique RIGHETTO" userId="512fe077-82ad-424c-88a3-15e852b5861d" providerId="ADAL" clId="{7B29A387-81C3-4DC3-8DD1-E7E42D5484F3}" dt="2022-05-25T14:50:50.103" v="13580" actId="12788"/>
          <ac:picMkLst>
            <pc:docMk/>
            <pc:sldMk cId="3298944575" sldId="277"/>
            <ac:picMk id="8" creationId="{0460A54C-F18F-F9BF-E7E0-3FD59D836DC1}"/>
          </ac:picMkLst>
        </pc:picChg>
        <pc:picChg chg="add mod">
          <ac:chgData name="Dominique RIGHETTO" userId="512fe077-82ad-424c-88a3-15e852b5861d" providerId="ADAL" clId="{7B29A387-81C3-4DC3-8DD1-E7E42D5484F3}" dt="2022-05-25T14:50:50.103" v="13580" actId="12788"/>
          <ac:picMkLst>
            <pc:docMk/>
            <pc:sldMk cId="3298944575" sldId="277"/>
            <ac:picMk id="10" creationId="{BF4F8DE2-DB17-72BA-104C-4D8B8E28F411}"/>
          </ac:picMkLst>
        </pc:picChg>
        <pc:picChg chg="add del mod">
          <ac:chgData name="Dominique RIGHETTO" userId="512fe077-82ad-424c-88a3-15e852b5861d" providerId="ADAL" clId="{7B29A387-81C3-4DC3-8DD1-E7E42D5484F3}" dt="2022-05-25T14:35:24.578" v="13445" actId="478"/>
          <ac:picMkLst>
            <pc:docMk/>
            <pc:sldMk cId="3298944575" sldId="277"/>
            <ac:picMk id="12" creationId="{671FAECE-1419-44DE-D73B-0B1983D4A34B}"/>
          </ac:picMkLst>
        </pc:picChg>
        <pc:picChg chg="add mod">
          <ac:chgData name="Dominique RIGHETTO" userId="512fe077-82ad-424c-88a3-15e852b5861d" providerId="ADAL" clId="{7B29A387-81C3-4DC3-8DD1-E7E42D5484F3}" dt="2022-05-25T14:50:56.097" v="13581" actId="1076"/>
          <ac:picMkLst>
            <pc:docMk/>
            <pc:sldMk cId="3298944575" sldId="277"/>
            <ac:picMk id="14" creationId="{44AE817A-A845-1F2B-BCDE-02A5992E6671}"/>
          </ac:picMkLst>
        </pc:picChg>
      </pc:sldChg>
      <pc:sldChg chg="addSp delSp modSp add mod ord modNotesTx">
        <pc:chgData name="Dominique RIGHETTO" userId="512fe077-82ad-424c-88a3-15e852b5861d" providerId="ADAL" clId="{7B29A387-81C3-4DC3-8DD1-E7E42D5484F3}" dt="2022-05-26T06:46:16.134" v="14315" actId="207"/>
        <pc:sldMkLst>
          <pc:docMk/>
          <pc:sldMk cId="1011541450" sldId="278"/>
        </pc:sldMkLst>
        <pc:spChg chg="mod">
          <ac:chgData name="Dominique RIGHETTO" userId="512fe077-82ad-424c-88a3-15e852b5861d" providerId="ADAL" clId="{7B29A387-81C3-4DC3-8DD1-E7E42D5484F3}" dt="2022-05-25T15:54:55.136" v="13782" actId="20577"/>
          <ac:spMkLst>
            <pc:docMk/>
            <pc:sldMk cId="1011541450" sldId="278"/>
            <ac:spMk id="2" creationId="{0A32731C-311B-46F7-A865-6C3AF6B09A47}"/>
          </ac:spMkLst>
        </pc:spChg>
        <pc:spChg chg="mod">
          <ac:chgData name="Dominique RIGHETTO" userId="512fe077-82ad-424c-88a3-15e852b5861d" providerId="ADAL" clId="{7B29A387-81C3-4DC3-8DD1-E7E42D5484F3}" dt="2022-05-25T14:47:08.050" v="13544" actId="6549"/>
          <ac:spMkLst>
            <pc:docMk/>
            <pc:sldMk cId="1011541450" sldId="278"/>
            <ac:spMk id="3" creationId="{9D5232F9-FD00-464A-9F17-619C91AEF8F3}"/>
          </ac:spMkLst>
        </pc:spChg>
        <pc:spChg chg="del">
          <ac:chgData name="Dominique RIGHETTO" userId="512fe077-82ad-424c-88a3-15e852b5861d" providerId="ADAL" clId="{7B29A387-81C3-4DC3-8DD1-E7E42D5484F3}" dt="2022-05-25T14:00:38.272" v="13001" actId="478"/>
          <ac:spMkLst>
            <pc:docMk/>
            <pc:sldMk cId="1011541450" sldId="278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5T14:00:40.558" v="13002" actId="478"/>
          <ac:spMkLst>
            <pc:docMk/>
            <pc:sldMk cId="1011541450" sldId="278"/>
            <ac:spMk id="5" creationId="{8D51ED20-04D4-4894-B0C2-9C541A61A734}"/>
          </ac:spMkLst>
        </pc:spChg>
        <pc:spChg chg="add mod">
          <ac:chgData name="Dominique RIGHETTO" userId="512fe077-82ad-424c-88a3-15e852b5861d" providerId="ADAL" clId="{7B29A387-81C3-4DC3-8DD1-E7E42D5484F3}" dt="2022-05-26T06:46:16.134" v="14315" actId="207"/>
          <ac:spMkLst>
            <pc:docMk/>
            <pc:sldMk cId="1011541450" sldId="278"/>
            <ac:spMk id="8" creationId="{561308AE-1133-8787-5B0F-219CFB7AF2E6}"/>
          </ac:spMkLst>
        </pc:spChg>
        <pc:spChg chg="mod">
          <ac:chgData name="Dominique RIGHETTO" userId="512fe077-82ad-424c-88a3-15e852b5861d" providerId="ADAL" clId="{7B29A387-81C3-4DC3-8DD1-E7E42D5484F3}" dt="2022-05-25T14:51:49.378" v="13583" actId="1076"/>
          <ac:spMkLst>
            <pc:docMk/>
            <pc:sldMk cId="1011541450" sldId="278"/>
            <ac:spMk id="9" creationId="{190EE589-918B-D0E2-5B74-11DD1A8B364B}"/>
          </ac:spMkLst>
        </pc:spChg>
        <pc:graphicFrameChg chg="mod modGraphic">
          <ac:chgData name="Dominique RIGHETTO" userId="512fe077-82ad-424c-88a3-15e852b5861d" providerId="ADAL" clId="{7B29A387-81C3-4DC3-8DD1-E7E42D5484F3}" dt="2022-05-25T16:25:02.496" v="14027" actId="3064"/>
          <ac:graphicFrameMkLst>
            <pc:docMk/>
            <pc:sldMk cId="1011541450" sldId="278"/>
            <ac:graphicFrameMk id="7" creationId="{B6C1DF45-6B28-5AA8-8DFD-6CBEBBCB4943}"/>
          </ac:graphicFrameMkLst>
        </pc:graphicFrameChg>
        <pc:picChg chg="add mod">
          <ac:chgData name="Dominique RIGHETTO" userId="512fe077-82ad-424c-88a3-15e852b5861d" providerId="ADAL" clId="{7B29A387-81C3-4DC3-8DD1-E7E42D5484F3}" dt="2022-05-26T06:45:59.697" v="14314" actId="1076"/>
          <ac:picMkLst>
            <pc:docMk/>
            <pc:sldMk cId="1011541450" sldId="278"/>
            <ac:picMk id="5" creationId="{BBD2E961-2555-6F13-F6D7-CB6AAD0C9248}"/>
          </ac:picMkLst>
        </pc:picChg>
      </pc:sldChg>
      <pc:sldChg chg="addSp delSp modSp add mod modNotesTx">
        <pc:chgData name="Dominique RIGHETTO" userId="512fe077-82ad-424c-88a3-15e852b5861d" providerId="ADAL" clId="{7B29A387-81C3-4DC3-8DD1-E7E42D5484F3}" dt="2022-05-25T15:55:00.753" v="13789" actId="20577"/>
        <pc:sldMkLst>
          <pc:docMk/>
          <pc:sldMk cId="754364210" sldId="279"/>
        </pc:sldMkLst>
        <pc:spChg chg="mod">
          <ac:chgData name="Dominique RIGHETTO" userId="512fe077-82ad-424c-88a3-15e852b5861d" providerId="ADAL" clId="{7B29A387-81C3-4DC3-8DD1-E7E42D5484F3}" dt="2022-05-25T15:55:00.753" v="13789" actId="20577"/>
          <ac:spMkLst>
            <pc:docMk/>
            <pc:sldMk cId="754364210" sldId="279"/>
            <ac:spMk id="2" creationId="{0A32731C-311B-46F7-A865-6C3AF6B09A47}"/>
          </ac:spMkLst>
        </pc:spChg>
        <pc:spChg chg="del">
          <ac:chgData name="Dominique RIGHETTO" userId="512fe077-82ad-424c-88a3-15e852b5861d" providerId="ADAL" clId="{7B29A387-81C3-4DC3-8DD1-E7E42D5484F3}" dt="2022-05-07T11:51:11.009" v="7567" actId="478"/>
          <ac:spMkLst>
            <pc:docMk/>
            <pc:sldMk cId="754364210" sldId="279"/>
            <ac:spMk id="3" creationId="{9D5232F9-FD00-464A-9F17-619C91AEF8F3}"/>
          </ac:spMkLst>
        </pc:spChg>
        <pc:spChg chg="del">
          <ac:chgData name="Dominique RIGHETTO" userId="512fe077-82ad-424c-88a3-15e852b5861d" providerId="ADAL" clId="{7B29A387-81C3-4DC3-8DD1-E7E42D5484F3}" dt="2022-05-25T14:00:59.114" v="13005" actId="478"/>
          <ac:spMkLst>
            <pc:docMk/>
            <pc:sldMk cId="754364210" sldId="279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5T14:01:01.332" v="13006" actId="478"/>
          <ac:spMkLst>
            <pc:docMk/>
            <pc:sldMk cId="754364210" sldId="279"/>
            <ac:spMk id="5" creationId="{8D51ED20-04D4-4894-B0C2-9C541A61A734}"/>
          </ac:spMkLst>
        </pc:spChg>
        <pc:spChg chg="del">
          <ac:chgData name="Dominique RIGHETTO" userId="512fe077-82ad-424c-88a3-15e852b5861d" providerId="ADAL" clId="{7B29A387-81C3-4DC3-8DD1-E7E42D5484F3}" dt="2022-05-07T11:51:19.336" v="7569" actId="478"/>
          <ac:spMkLst>
            <pc:docMk/>
            <pc:sldMk cId="754364210" sldId="279"/>
            <ac:spMk id="9" creationId="{190EE589-918B-D0E2-5B74-11DD1A8B364B}"/>
          </ac:spMkLst>
        </pc:spChg>
        <pc:spChg chg="add del mod">
          <ac:chgData name="Dominique RIGHETTO" userId="512fe077-82ad-424c-88a3-15e852b5861d" providerId="ADAL" clId="{7B29A387-81C3-4DC3-8DD1-E7E42D5484F3}" dt="2022-05-07T11:53:23.916" v="7588" actId="478"/>
          <ac:spMkLst>
            <pc:docMk/>
            <pc:sldMk cId="754364210" sldId="279"/>
            <ac:spMk id="10" creationId="{9FD3B92E-0B5D-CABD-EDA1-AA4D091169F3}"/>
          </ac:spMkLst>
        </pc:spChg>
        <pc:spChg chg="add mod ord">
          <ac:chgData name="Dominique RIGHETTO" userId="512fe077-82ad-424c-88a3-15e852b5861d" providerId="ADAL" clId="{7B29A387-81C3-4DC3-8DD1-E7E42D5484F3}" dt="2022-05-25T14:11:08.586" v="13160" actId="14100"/>
          <ac:spMkLst>
            <pc:docMk/>
            <pc:sldMk cId="754364210" sldId="279"/>
            <ac:spMk id="17" creationId="{A91CE4A8-464A-688F-4552-7720ED35763B}"/>
          </ac:spMkLst>
        </pc:spChg>
        <pc:graphicFrameChg chg="del">
          <ac:chgData name="Dominique RIGHETTO" userId="512fe077-82ad-424c-88a3-15e852b5861d" providerId="ADAL" clId="{7B29A387-81C3-4DC3-8DD1-E7E42D5484F3}" dt="2022-05-07T11:51:15.387" v="7568" actId="478"/>
          <ac:graphicFrameMkLst>
            <pc:docMk/>
            <pc:sldMk cId="754364210" sldId="279"/>
            <ac:graphicFrameMk id="7" creationId="{B6C1DF45-6B28-5AA8-8DFD-6CBEBBCB4943}"/>
          </ac:graphicFrameMkLst>
        </pc:graphicFrameChg>
        <pc:picChg chg="add mod modCrop">
          <ac:chgData name="Dominique RIGHETTO" userId="512fe077-82ad-424c-88a3-15e852b5861d" providerId="ADAL" clId="{7B29A387-81C3-4DC3-8DD1-E7E42D5484F3}" dt="2022-05-25T14:29:58.194" v="13407" actId="1076"/>
          <ac:picMkLst>
            <pc:docMk/>
            <pc:sldMk cId="754364210" sldId="279"/>
            <ac:picMk id="12" creationId="{375D11D0-874F-E0AC-66DD-93BF75CDF52A}"/>
          </ac:picMkLst>
        </pc:picChg>
        <pc:picChg chg="add mod ord">
          <ac:chgData name="Dominique RIGHETTO" userId="512fe077-82ad-424c-88a3-15e852b5861d" providerId="ADAL" clId="{7B29A387-81C3-4DC3-8DD1-E7E42D5484F3}" dt="2022-05-07T11:53:09.855" v="7587" actId="166"/>
          <ac:picMkLst>
            <pc:docMk/>
            <pc:sldMk cId="754364210" sldId="279"/>
            <ac:picMk id="14" creationId="{65AEA22F-E938-8CF1-6E24-730AB4BDBD74}"/>
          </ac:picMkLst>
        </pc:picChg>
        <pc:picChg chg="add mod">
          <ac:chgData name="Dominique RIGHETTO" userId="512fe077-82ad-424c-88a3-15e852b5861d" providerId="ADAL" clId="{7B29A387-81C3-4DC3-8DD1-E7E42D5484F3}" dt="2022-05-25T14:30:00.307" v="13408" actId="1076"/>
          <ac:picMkLst>
            <pc:docMk/>
            <pc:sldMk cId="754364210" sldId="279"/>
            <ac:picMk id="16" creationId="{AA2B2742-49A4-48C3-E67E-2B0D9099A89D}"/>
          </ac:picMkLst>
        </pc:picChg>
      </pc:sldChg>
      <pc:sldChg chg="addSp delSp modSp add mod modNotesTx">
        <pc:chgData name="Dominique RIGHETTO" userId="512fe077-82ad-424c-88a3-15e852b5861d" providerId="ADAL" clId="{7B29A387-81C3-4DC3-8DD1-E7E42D5484F3}" dt="2022-05-25T15:55:06.874" v="13796" actId="20577"/>
        <pc:sldMkLst>
          <pc:docMk/>
          <pc:sldMk cId="1202109400" sldId="280"/>
        </pc:sldMkLst>
        <pc:spChg chg="mod">
          <ac:chgData name="Dominique RIGHETTO" userId="512fe077-82ad-424c-88a3-15e852b5861d" providerId="ADAL" clId="{7B29A387-81C3-4DC3-8DD1-E7E42D5484F3}" dt="2022-05-25T15:55:06.874" v="13796" actId="20577"/>
          <ac:spMkLst>
            <pc:docMk/>
            <pc:sldMk cId="1202109400" sldId="280"/>
            <ac:spMk id="2" creationId="{0A32731C-311B-46F7-A865-6C3AF6B09A47}"/>
          </ac:spMkLst>
        </pc:spChg>
        <pc:spChg chg="add mod">
          <ac:chgData name="Dominique RIGHETTO" userId="512fe077-82ad-424c-88a3-15e852b5861d" providerId="ADAL" clId="{7B29A387-81C3-4DC3-8DD1-E7E42D5484F3}" dt="2022-05-07T12:04:14.423" v="7986" actId="1076"/>
          <ac:spMkLst>
            <pc:docMk/>
            <pc:sldMk cId="1202109400" sldId="280"/>
            <ac:spMk id="3" creationId="{CD3E6DEF-6C89-0579-2882-237D829E23BE}"/>
          </ac:spMkLst>
        </pc:spChg>
        <pc:spChg chg="add mod">
          <ac:chgData name="Dominique RIGHETTO" userId="512fe077-82ad-424c-88a3-15e852b5861d" providerId="ADAL" clId="{7B29A387-81C3-4DC3-8DD1-E7E42D5484F3}" dt="2022-05-25T14:51:59.785" v="13585" actId="14100"/>
          <ac:spMkLst>
            <pc:docMk/>
            <pc:sldMk cId="1202109400" sldId="280"/>
            <ac:spMk id="13" creationId="{10E4C1D0-CD58-2EDD-F4E7-5FB173BBE55F}"/>
          </ac:spMkLst>
        </pc:spChg>
        <pc:spChg chg="mod">
          <ac:chgData name="Dominique RIGHETTO" userId="512fe077-82ad-424c-88a3-15e852b5861d" providerId="ADAL" clId="{7B29A387-81C3-4DC3-8DD1-E7E42D5484F3}" dt="2022-05-25T14:47:31.284" v="13547" actId="14100"/>
          <ac:spMkLst>
            <pc:docMk/>
            <pc:sldMk cId="1202109400" sldId="280"/>
            <ac:spMk id="17" creationId="{A91CE4A8-464A-688F-4552-7720ED35763B}"/>
          </ac:spMkLst>
        </pc:spChg>
        <pc:picChg chg="add mod">
          <ac:chgData name="Dominique RIGHETTO" userId="512fe077-82ad-424c-88a3-15e852b5861d" providerId="ADAL" clId="{7B29A387-81C3-4DC3-8DD1-E7E42D5484F3}" dt="2022-05-07T12:00:43.962" v="7950" actId="1076"/>
          <ac:picMkLst>
            <pc:docMk/>
            <pc:sldMk cId="1202109400" sldId="280"/>
            <ac:picMk id="8" creationId="{611A05BC-D7B7-0940-6020-4FF50CC0A67C}"/>
          </ac:picMkLst>
        </pc:picChg>
        <pc:picChg chg="mod">
          <ac:chgData name="Dominique RIGHETTO" userId="512fe077-82ad-424c-88a3-15e852b5861d" providerId="ADAL" clId="{7B29A387-81C3-4DC3-8DD1-E7E42D5484F3}" dt="2022-05-07T12:04:09.730" v="7985" actId="1076"/>
          <ac:picMkLst>
            <pc:docMk/>
            <pc:sldMk cId="1202109400" sldId="280"/>
            <ac:picMk id="12" creationId="{375D11D0-874F-E0AC-66DD-93BF75CDF52A}"/>
          </ac:picMkLst>
        </pc:picChg>
        <pc:picChg chg="del">
          <ac:chgData name="Dominique RIGHETTO" userId="512fe077-82ad-424c-88a3-15e852b5861d" providerId="ADAL" clId="{7B29A387-81C3-4DC3-8DD1-E7E42D5484F3}" dt="2022-05-07T11:55:16.463" v="7797" actId="478"/>
          <ac:picMkLst>
            <pc:docMk/>
            <pc:sldMk cId="1202109400" sldId="280"/>
            <ac:picMk id="14" creationId="{65AEA22F-E938-8CF1-6E24-730AB4BDBD74}"/>
          </ac:picMkLst>
        </pc:picChg>
        <pc:picChg chg="del">
          <ac:chgData name="Dominique RIGHETTO" userId="512fe077-82ad-424c-88a3-15e852b5861d" providerId="ADAL" clId="{7B29A387-81C3-4DC3-8DD1-E7E42D5484F3}" dt="2022-05-07T11:55:14.772" v="7796" actId="478"/>
          <ac:picMkLst>
            <pc:docMk/>
            <pc:sldMk cId="1202109400" sldId="280"/>
            <ac:picMk id="16" creationId="{AA2B2742-49A4-48C3-E67E-2B0D9099A89D}"/>
          </ac:picMkLst>
        </pc:picChg>
      </pc:sldChg>
      <pc:sldChg chg="addSp delSp modSp add mod modNotesTx">
        <pc:chgData name="Dominique RIGHETTO" userId="512fe077-82ad-424c-88a3-15e852b5861d" providerId="ADAL" clId="{7B29A387-81C3-4DC3-8DD1-E7E42D5484F3}" dt="2022-05-25T15:55:15.755" v="13803" actId="20577"/>
        <pc:sldMkLst>
          <pc:docMk/>
          <pc:sldMk cId="3248190943" sldId="281"/>
        </pc:sldMkLst>
        <pc:spChg chg="mod">
          <ac:chgData name="Dominique RIGHETTO" userId="512fe077-82ad-424c-88a3-15e852b5861d" providerId="ADAL" clId="{7B29A387-81C3-4DC3-8DD1-E7E42D5484F3}" dt="2022-05-25T15:55:15.755" v="13803" actId="20577"/>
          <ac:spMkLst>
            <pc:docMk/>
            <pc:sldMk cId="3248190943" sldId="281"/>
            <ac:spMk id="2" creationId="{0A32731C-311B-46F7-A865-6C3AF6B09A47}"/>
          </ac:spMkLst>
        </pc:spChg>
        <pc:spChg chg="del">
          <ac:chgData name="Dominique RIGHETTO" userId="512fe077-82ad-424c-88a3-15e852b5861d" providerId="ADAL" clId="{7B29A387-81C3-4DC3-8DD1-E7E42D5484F3}" dt="2022-05-07T12:01:50.742" v="7967" actId="478"/>
          <ac:spMkLst>
            <pc:docMk/>
            <pc:sldMk cId="3248190943" sldId="281"/>
            <ac:spMk id="3" creationId="{CD3E6DEF-6C89-0579-2882-237D829E23BE}"/>
          </ac:spMkLst>
        </pc:spChg>
        <pc:spChg chg="del mod">
          <ac:chgData name="Dominique RIGHETTO" userId="512fe077-82ad-424c-88a3-15e852b5861d" providerId="ADAL" clId="{7B29A387-81C3-4DC3-8DD1-E7E42D5484F3}" dt="2022-05-25T14:01:08.267" v="13008" actId="478"/>
          <ac:spMkLst>
            <pc:docMk/>
            <pc:sldMk cId="3248190943" sldId="281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5T14:01:09.789" v="13009" actId="478"/>
          <ac:spMkLst>
            <pc:docMk/>
            <pc:sldMk cId="3248190943" sldId="281"/>
            <ac:spMk id="5" creationId="{8D51ED20-04D4-4894-B0C2-9C541A61A734}"/>
          </ac:spMkLst>
        </pc:spChg>
        <pc:spChg chg="add mod">
          <ac:chgData name="Dominique RIGHETTO" userId="512fe077-82ad-424c-88a3-15e852b5861d" providerId="ADAL" clId="{7B29A387-81C3-4DC3-8DD1-E7E42D5484F3}" dt="2022-05-25T14:11:18.566" v="13161" actId="1076"/>
          <ac:spMkLst>
            <pc:docMk/>
            <pc:sldMk cId="3248190943" sldId="281"/>
            <ac:spMk id="13" creationId="{259AAF73-CE4B-7FDC-10A9-07B1D361951E}"/>
          </ac:spMkLst>
        </pc:spChg>
        <pc:spChg chg="del">
          <ac:chgData name="Dominique RIGHETTO" userId="512fe077-82ad-424c-88a3-15e852b5861d" providerId="ADAL" clId="{7B29A387-81C3-4DC3-8DD1-E7E42D5484F3}" dt="2022-05-07T12:01:46.487" v="7965" actId="478"/>
          <ac:spMkLst>
            <pc:docMk/>
            <pc:sldMk cId="3248190943" sldId="281"/>
            <ac:spMk id="17" creationId="{A91CE4A8-464A-688F-4552-7720ED35763B}"/>
          </ac:spMkLst>
        </pc:spChg>
        <pc:picChg chg="del">
          <ac:chgData name="Dominique RIGHETTO" userId="512fe077-82ad-424c-88a3-15e852b5861d" providerId="ADAL" clId="{7B29A387-81C3-4DC3-8DD1-E7E42D5484F3}" dt="2022-05-07T12:01:52.510" v="7968" actId="478"/>
          <ac:picMkLst>
            <pc:docMk/>
            <pc:sldMk cId="3248190943" sldId="281"/>
            <ac:picMk id="8" creationId="{611A05BC-D7B7-0940-6020-4FF50CC0A67C}"/>
          </ac:picMkLst>
        </pc:picChg>
        <pc:picChg chg="add mod">
          <ac:chgData name="Dominique RIGHETTO" userId="512fe077-82ad-424c-88a3-15e852b5861d" providerId="ADAL" clId="{7B29A387-81C3-4DC3-8DD1-E7E42D5484F3}" dt="2022-05-25T14:11:21.409" v="13163" actId="1076"/>
          <ac:picMkLst>
            <pc:docMk/>
            <pc:sldMk cId="3248190943" sldId="281"/>
            <ac:picMk id="9" creationId="{4AEFE767-9F61-1ACA-390B-AAFDCFAEC9A6}"/>
          </ac:picMkLst>
        </pc:picChg>
        <pc:picChg chg="del">
          <ac:chgData name="Dominique RIGHETTO" userId="512fe077-82ad-424c-88a3-15e852b5861d" providerId="ADAL" clId="{7B29A387-81C3-4DC3-8DD1-E7E42D5484F3}" dt="2022-05-07T12:01:48.534" v="7966" actId="478"/>
          <ac:picMkLst>
            <pc:docMk/>
            <pc:sldMk cId="3248190943" sldId="281"/>
            <ac:picMk id="12" creationId="{375D11D0-874F-E0AC-66DD-93BF75CDF52A}"/>
          </ac:picMkLst>
        </pc:picChg>
      </pc:sldChg>
      <pc:sldChg chg="addSp delSp modSp add mod modNotesTx">
        <pc:chgData name="Dominique RIGHETTO" userId="512fe077-82ad-424c-88a3-15e852b5861d" providerId="ADAL" clId="{7B29A387-81C3-4DC3-8DD1-E7E42D5484F3}" dt="2022-05-25T15:55:20.855" v="13810" actId="20577"/>
        <pc:sldMkLst>
          <pc:docMk/>
          <pc:sldMk cId="2975788951" sldId="282"/>
        </pc:sldMkLst>
        <pc:spChg chg="mod">
          <ac:chgData name="Dominique RIGHETTO" userId="512fe077-82ad-424c-88a3-15e852b5861d" providerId="ADAL" clId="{7B29A387-81C3-4DC3-8DD1-E7E42D5484F3}" dt="2022-05-25T15:55:20.855" v="13810" actId="20577"/>
          <ac:spMkLst>
            <pc:docMk/>
            <pc:sldMk cId="2975788951" sldId="282"/>
            <ac:spMk id="2" creationId="{0A32731C-311B-46F7-A865-6C3AF6B09A47}"/>
          </ac:spMkLst>
        </pc:spChg>
        <pc:spChg chg="del">
          <ac:chgData name="Dominique RIGHETTO" userId="512fe077-82ad-424c-88a3-15e852b5861d" providerId="ADAL" clId="{7B29A387-81C3-4DC3-8DD1-E7E42D5484F3}" dt="2022-05-25T14:01:15.063" v="13011" actId="478"/>
          <ac:spMkLst>
            <pc:docMk/>
            <pc:sldMk cId="2975788951" sldId="282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5T14:01:13.603" v="13010" actId="478"/>
          <ac:spMkLst>
            <pc:docMk/>
            <pc:sldMk cId="2975788951" sldId="282"/>
            <ac:spMk id="5" creationId="{8D51ED20-04D4-4894-B0C2-9C541A61A734}"/>
          </ac:spMkLst>
        </pc:spChg>
        <pc:spChg chg="add mod">
          <ac:chgData name="Dominique RIGHETTO" userId="512fe077-82ad-424c-88a3-15e852b5861d" providerId="ADAL" clId="{7B29A387-81C3-4DC3-8DD1-E7E42D5484F3}" dt="2022-05-25T14:11:26.303" v="13164" actId="1076"/>
          <ac:spMkLst>
            <pc:docMk/>
            <pc:sldMk cId="2975788951" sldId="282"/>
            <ac:spMk id="10" creationId="{A5F0D4F3-9D3B-0BD8-224F-776FAB0CCEEA}"/>
          </ac:spMkLst>
        </pc:spChg>
        <pc:picChg chg="add mod">
          <ac:chgData name="Dominique RIGHETTO" userId="512fe077-82ad-424c-88a3-15e852b5861d" providerId="ADAL" clId="{7B29A387-81C3-4DC3-8DD1-E7E42D5484F3}" dt="2022-05-25T14:11:28.590" v="13165" actId="1076"/>
          <ac:picMkLst>
            <pc:docMk/>
            <pc:sldMk cId="2975788951" sldId="282"/>
            <ac:picMk id="7" creationId="{8679EB79-D8B0-6E77-D6F0-F0DA02E08585}"/>
          </ac:picMkLst>
        </pc:picChg>
        <pc:picChg chg="del">
          <ac:chgData name="Dominique RIGHETTO" userId="512fe077-82ad-424c-88a3-15e852b5861d" providerId="ADAL" clId="{7B29A387-81C3-4DC3-8DD1-E7E42D5484F3}" dt="2022-05-07T12:02:55.238" v="7973" actId="478"/>
          <ac:picMkLst>
            <pc:docMk/>
            <pc:sldMk cId="2975788951" sldId="282"/>
            <ac:picMk id="9" creationId="{4AEFE767-9F61-1ACA-390B-AAFDCFAEC9A6}"/>
          </ac:picMkLst>
        </pc:picChg>
      </pc:sldChg>
      <pc:sldChg chg="addSp delSp modSp add mod modNotesTx">
        <pc:chgData name="Dominique RIGHETTO" userId="512fe077-82ad-424c-88a3-15e852b5861d" providerId="ADAL" clId="{7B29A387-81C3-4DC3-8DD1-E7E42D5484F3}" dt="2022-05-25T15:55:26.316" v="13817" actId="20577"/>
        <pc:sldMkLst>
          <pc:docMk/>
          <pc:sldMk cId="3603649283" sldId="283"/>
        </pc:sldMkLst>
        <pc:spChg chg="mod">
          <ac:chgData name="Dominique RIGHETTO" userId="512fe077-82ad-424c-88a3-15e852b5861d" providerId="ADAL" clId="{7B29A387-81C3-4DC3-8DD1-E7E42D5484F3}" dt="2022-05-25T15:55:26.316" v="13817" actId="20577"/>
          <ac:spMkLst>
            <pc:docMk/>
            <pc:sldMk cId="3603649283" sldId="283"/>
            <ac:spMk id="2" creationId="{0A32731C-311B-46F7-A865-6C3AF6B09A47}"/>
          </ac:spMkLst>
        </pc:spChg>
        <pc:spChg chg="del">
          <ac:chgData name="Dominique RIGHETTO" userId="512fe077-82ad-424c-88a3-15e852b5861d" providerId="ADAL" clId="{7B29A387-81C3-4DC3-8DD1-E7E42D5484F3}" dt="2022-05-25T14:01:20.456" v="13013" actId="478"/>
          <ac:spMkLst>
            <pc:docMk/>
            <pc:sldMk cId="3603649283" sldId="283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5T14:01:18.708" v="13012" actId="478"/>
          <ac:spMkLst>
            <pc:docMk/>
            <pc:sldMk cId="3603649283" sldId="283"/>
            <ac:spMk id="5" creationId="{8D51ED20-04D4-4894-B0C2-9C541A61A734}"/>
          </ac:spMkLst>
        </pc:spChg>
        <pc:spChg chg="mod">
          <ac:chgData name="Dominique RIGHETTO" userId="512fe077-82ad-424c-88a3-15e852b5861d" providerId="ADAL" clId="{7B29A387-81C3-4DC3-8DD1-E7E42D5484F3}" dt="2022-05-25T14:11:33.393" v="13166" actId="1076"/>
          <ac:spMkLst>
            <pc:docMk/>
            <pc:sldMk cId="3603649283" sldId="283"/>
            <ac:spMk id="10" creationId="{A5F0D4F3-9D3B-0BD8-224F-776FAB0CCEEA}"/>
          </ac:spMkLst>
        </pc:spChg>
        <pc:picChg chg="del">
          <ac:chgData name="Dominique RIGHETTO" userId="512fe077-82ad-424c-88a3-15e852b5861d" providerId="ADAL" clId="{7B29A387-81C3-4DC3-8DD1-E7E42D5484F3}" dt="2022-05-07T12:05:25.784" v="8057" actId="478"/>
          <ac:picMkLst>
            <pc:docMk/>
            <pc:sldMk cId="3603649283" sldId="283"/>
            <ac:picMk id="7" creationId="{8679EB79-D8B0-6E77-D6F0-F0DA02E08585}"/>
          </ac:picMkLst>
        </pc:picChg>
        <pc:picChg chg="add mod">
          <ac:chgData name="Dominique RIGHETTO" userId="512fe077-82ad-424c-88a3-15e852b5861d" providerId="ADAL" clId="{7B29A387-81C3-4DC3-8DD1-E7E42D5484F3}" dt="2022-05-25T14:11:35.143" v="13167" actId="1076"/>
          <ac:picMkLst>
            <pc:docMk/>
            <pc:sldMk cId="3603649283" sldId="283"/>
            <ac:picMk id="8" creationId="{AF06B585-048C-25FB-BD73-58DD65F0CADE}"/>
          </ac:picMkLst>
        </pc:picChg>
      </pc:sldChg>
      <pc:sldChg chg="addSp delSp modSp add mod ord">
        <pc:chgData name="Dominique RIGHETTO" userId="512fe077-82ad-424c-88a3-15e852b5861d" providerId="ADAL" clId="{7B29A387-81C3-4DC3-8DD1-E7E42D5484F3}" dt="2022-05-25T16:01:32.454" v="13885" actId="207"/>
        <pc:sldMkLst>
          <pc:docMk/>
          <pc:sldMk cId="3087517338" sldId="284"/>
        </pc:sldMkLst>
        <pc:spChg chg="mod">
          <ac:chgData name="Dominique RIGHETTO" userId="512fe077-82ad-424c-88a3-15e852b5861d" providerId="ADAL" clId="{7B29A387-81C3-4DC3-8DD1-E7E42D5484F3}" dt="2022-05-25T15:55:31.205" v="13824" actId="20577"/>
          <ac:spMkLst>
            <pc:docMk/>
            <pc:sldMk cId="3087517338" sldId="284"/>
            <ac:spMk id="2" creationId="{0A32731C-311B-46F7-A865-6C3AF6B09A47}"/>
          </ac:spMkLst>
        </pc:spChg>
        <pc:spChg chg="mod">
          <ac:chgData name="Dominique RIGHETTO" userId="512fe077-82ad-424c-88a3-15e852b5861d" providerId="ADAL" clId="{7B29A387-81C3-4DC3-8DD1-E7E42D5484F3}" dt="2022-05-25T16:01:32.454" v="13885" actId="207"/>
          <ac:spMkLst>
            <pc:docMk/>
            <pc:sldMk cId="3087517338" sldId="284"/>
            <ac:spMk id="3" creationId="{9D5232F9-FD00-464A-9F17-619C91AEF8F3}"/>
          </ac:spMkLst>
        </pc:spChg>
        <pc:spChg chg="del">
          <ac:chgData name="Dominique RIGHETTO" userId="512fe077-82ad-424c-88a3-15e852b5861d" providerId="ADAL" clId="{7B29A387-81C3-4DC3-8DD1-E7E42D5484F3}" dt="2022-05-25T14:01:25.205" v="13015" actId="478"/>
          <ac:spMkLst>
            <pc:docMk/>
            <pc:sldMk cId="3087517338" sldId="284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5T14:01:23.311" v="13014" actId="478"/>
          <ac:spMkLst>
            <pc:docMk/>
            <pc:sldMk cId="3087517338" sldId="284"/>
            <ac:spMk id="5" creationId="{8D51ED20-04D4-4894-B0C2-9C541A61A734}"/>
          </ac:spMkLst>
        </pc:spChg>
        <pc:picChg chg="add mod">
          <ac:chgData name="Dominique RIGHETTO" userId="512fe077-82ad-424c-88a3-15e852b5861d" providerId="ADAL" clId="{7B29A387-81C3-4DC3-8DD1-E7E42D5484F3}" dt="2022-05-07T16:33:38.478" v="9375" actId="14100"/>
          <ac:picMkLst>
            <pc:docMk/>
            <pc:sldMk cId="3087517338" sldId="284"/>
            <ac:picMk id="8" creationId="{E787DF93-F500-8341-DA0F-DAC288D9AF37}"/>
          </ac:picMkLst>
        </pc:picChg>
        <pc:picChg chg="del">
          <ac:chgData name="Dominique RIGHETTO" userId="512fe077-82ad-424c-88a3-15e852b5861d" providerId="ADAL" clId="{7B29A387-81C3-4DC3-8DD1-E7E42D5484F3}" dt="2022-05-07T16:09:09.872" v="8468" actId="478"/>
          <ac:picMkLst>
            <pc:docMk/>
            <pc:sldMk cId="3087517338" sldId="284"/>
            <ac:picMk id="9" creationId="{A71789D2-764C-49BF-72E6-775622EDF7BE}"/>
          </ac:picMkLst>
        </pc:picChg>
        <pc:picChg chg="add del mod">
          <ac:chgData name="Dominique RIGHETTO" userId="512fe077-82ad-424c-88a3-15e852b5861d" providerId="ADAL" clId="{7B29A387-81C3-4DC3-8DD1-E7E42D5484F3}" dt="2022-05-07T16:32:02.139" v="9365" actId="22"/>
          <ac:picMkLst>
            <pc:docMk/>
            <pc:sldMk cId="3087517338" sldId="284"/>
            <ac:picMk id="11" creationId="{6A31D726-320C-BB42-8647-8DBBF6D2B8C3}"/>
          </ac:picMkLst>
        </pc:picChg>
        <pc:picChg chg="add mod">
          <ac:chgData name="Dominique RIGHETTO" userId="512fe077-82ad-424c-88a3-15e852b5861d" providerId="ADAL" clId="{7B29A387-81C3-4DC3-8DD1-E7E42D5484F3}" dt="2022-05-07T16:32:54.611" v="9372" actId="1076"/>
          <ac:picMkLst>
            <pc:docMk/>
            <pc:sldMk cId="3087517338" sldId="284"/>
            <ac:picMk id="13" creationId="{5534311C-E429-F337-9A76-A1428D632954}"/>
          </ac:picMkLst>
        </pc:picChg>
        <pc:picChg chg="del">
          <ac:chgData name="Dominique RIGHETTO" userId="512fe077-82ad-424c-88a3-15e852b5861d" providerId="ADAL" clId="{7B29A387-81C3-4DC3-8DD1-E7E42D5484F3}" dt="2022-05-07T16:09:10.803" v="8469" actId="478"/>
          <ac:picMkLst>
            <pc:docMk/>
            <pc:sldMk cId="3087517338" sldId="284"/>
            <ac:picMk id="14" creationId="{94CB5735-C118-A36F-A294-FC1E356C0CDF}"/>
          </ac:picMkLst>
        </pc:picChg>
        <pc:cxnChg chg="add mod">
          <ac:chgData name="Dominique RIGHETTO" userId="512fe077-82ad-424c-88a3-15e852b5861d" providerId="ADAL" clId="{7B29A387-81C3-4DC3-8DD1-E7E42D5484F3}" dt="2022-05-07T16:33:44.231" v="9376" actId="14100"/>
          <ac:cxnSpMkLst>
            <pc:docMk/>
            <pc:sldMk cId="3087517338" sldId="284"/>
            <ac:cxnSpMk id="16" creationId="{5CC6FCD2-E253-CA04-A15E-2BACC97FE1D8}"/>
          </ac:cxnSpMkLst>
        </pc:cxnChg>
      </pc:sldChg>
      <pc:sldChg chg="addSp delSp modSp add mod ord modNotesTx">
        <pc:chgData name="Dominique RIGHETTO" userId="512fe077-82ad-424c-88a3-15e852b5861d" providerId="ADAL" clId="{7B29A387-81C3-4DC3-8DD1-E7E42D5484F3}" dt="2022-05-25T17:55:57.175" v="14115" actId="20577"/>
        <pc:sldMkLst>
          <pc:docMk/>
          <pc:sldMk cId="917970537" sldId="285"/>
        </pc:sldMkLst>
        <pc:spChg chg="mod">
          <ac:chgData name="Dominique RIGHETTO" userId="512fe077-82ad-424c-88a3-15e852b5861d" providerId="ADAL" clId="{7B29A387-81C3-4DC3-8DD1-E7E42D5484F3}" dt="2022-05-25T15:55:38.377" v="13831" actId="20577"/>
          <ac:spMkLst>
            <pc:docMk/>
            <pc:sldMk cId="917970537" sldId="285"/>
            <ac:spMk id="2" creationId="{0A32731C-311B-46F7-A865-6C3AF6B09A47}"/>
          </ac:spMkLst>
        </pc:spChg>
        <pc:spChg chg="mod">
          <ac:chgData name="Dominique RIGHETTO" userId="512fe077-82ad-424c-88a3-15e852b5861d" providerId="ADAL" clId="{7B29A387-81C3-4DC3-8DD1-E7E42D5484F3}" dt="2022-05-25T17:55:57.175" v="14115" actId="20577"/>
          <ac:spMkLst>
            <pc:docMk/>
            <pc:sldMk cId="917970537" sldId="285"/>
            <ac:spMk id="3" creationId="{9D5232F9-FD00-464A-9F17-619C91AEF8F3}"/>
          </ac:spMkLst>
        </pc:spChg>
        <pc:spChg chg="mod">
          <ac:chgData name="Dominique RIGHETTO" userId="512fe077-82ad-424c-88a3-15e852b5861d" providerId="ADAL" clId="{7B29A387-81C3-4DC3-8DD1-E7E42D5484F3}" dt="2022-05-25T14:48:33.171" v="13566" actId="1076"/>
          <ac:spMkLst>
            <pc:docMk/>
            <pc:sldMk cId="917970537" sldId="285"/>
            <ac:spMk id="9" creationId="{190EE589-918B-D0E2-5B74-11DD1A8B364B}"/>
          </ac:spMkLst>
        </pc:spChg>
        <pc:graphicFrameChg chg="del">
          <ac:chgData name="Dominique RIGHETTO" userId="512fe077-82ad-424c-88a3-15e852b5861d" providerId="ADAL" clId="{7B29A387-81C3-4DC3-8DD1-E7E42D5484F3}" dt="2022-05-08T07:22:02.536" v="9692" actId="478"/>
          <ac:graphicFrameMkLst>
            <pc:docMk/>
            <pc:sldMk cId="917970537" sldId="285"/>
            <ac:graphicFrameMk id="7" creationId="{B6C1DF45-6B28-5AA8-8DFD-6CBEBBCB4943}"/>
          </ac:graphicFrameMkLst>
        </pc:graphicFrameChg>
        <pc:graphicFrameChg chg="add del mod modGraphic">
          <ac:chgData name="Dominique RIGHETTO" userId="512fe077-82ad-424c-88a3-15e852b5861d" providerId="ADAL" clId="{7B29A387-81C3-4DC3-8DD1-E7E42D5484F3}" dt="2022-05-25T14:48:24.885" v="13563" actId="478"/>
          <ac:graphicFrameMkLst>
            <pc:docMk/>
            <pc:sldMk cId="917970537" sldId="285"/>
            <ac:graphicFrameMk id="8" creationId="{ACC8779B-58FF-CF0F-4009-1CCA34C4D589}"/>
          </ac:graphicFrameMkLst>
        </pc:graphicFrameChg>
      </pc:sldChg>
      <pc:sldChg chg="addSp delSp modSp add mod ord modNotesTx">
        <pc:chgData name="Dominique RIGHETTO" userId="512fe077-82ad-424c-88a3-15e852b5861d" providerId="ADAL" clId="{7B29A387-81C3-4DC3-8DD1-E7E42D5484F3}" dt="2022-05-25T16:02:42.348" v="13887" actId="122"/>
        <pc:sldMkLst>
          <pc:docMk/>
          <pc:sldMk cId="2063821180" sldId="286"/>
        </pc:sldMkLst>
        <pc:spChg chg="mod">
          <ac:chgData name="Dominique RIGHETTO" userId="512fe077-82ad-424c-88a3-15e852b5861d" providerId="ADAL" clId="{7B29A387-81C3-4DC3-8DD1-E7E42D5484F3}" dt="2022-05-25T15:55:50.479" v="13841" actId="20577"/>
          <ac:spMkLst>
            <pc:docMk/>
            <pc:sldMk cId="2063821180" sldId="286"/>
            <ac:spMk id="2" creationId="{0A32731C-311B-46F7-A865-6C3AF6B09A47}"/>
          </ac:spMkLst>
        </pc:spChg>
        <pc:spChg chg="del">
          <ac:chgData name="Dominique RIGHETTO" userId="512fe077-82ad-424c-88a3-15e852b5861d" providerId="ADAL" clId="{7B29A387-81C3-4DC3-8DD1-E7E42D5484F3}" dt="2022-05-08T07:41:28.070" v="10657" actId="478"/>
          <ac:spMkLst>
            <pc:docMk/>
            <pc:sldMk cId="2063821180" sldId="286"/>
            <ac:spMk id="3" creationId="{CD3E6DEF-6C89-0579-2882-237D829E23BE}"/>
          </ac:spMkLst>
        </pc:spChg>
        <pc:spChg chg="del">
          <ac:chgData name="Dominique RIGHETTO" userId="512fe077-82ad-424c-88a3-15e852b5861d" providerId="ADAL" clId="{7B29A387-81C3-4DC3-8DD1-E7E42D5484F3}" dt="2022-05-08T07:41:26.029" v="10655" actId="478"/>
          <ac:spMkLst>
            <pc:docMk/>
            <pc:sldMk cId="2063821180" sldId="286"/>
            <ac:spMk id="13" creationId="{10E4C1D0-CD58-2EDD-F4E7-5FB173BBE55F}"/>
          </ac:spMkLst>
        </pc:spChg>
        <pc:spChg chg="add mod">
          <ac:chgData name="Dominique RIGHETTO" userId="512fe077-82ad-424c-88a3-15e852b5861d" providerId="ADAL" clId="{7B29A387-81C3-4DC3-8DD1-E7E42D5484F3}" dt="2022-05-08T08:08:43.369" v="11074" actId="1076"/>
          <ac:spMkLst>
            <pc:docMk/>
            <pc:sldMk cId="2063821180" sldId="286"/>
            <ac:spMk id="16" creationId="{D40E963F-08A1-E46B-6878-660482F4692B}"/>
          </ac:spMkLst>
        </pc:spChg>
        <pc:spChg chg="mod">
          <ac:chgData name="Dominique RIGHETTO" userId="512fe077-82ad-424c-88a3-15e852b5861d" providerId="ADAL" clId="{7B29A387-81C3-4DC3-8DD1-E7E42D5484F3}" dt="2022-05-25T16:02:42.348" v="13887" actId="122"/>
          <ac:spMkLst>
            <pc:docMk/>
            <pc:sldMk cId="2063821180" sldId="286"/>
            <ac:spMk id="17" creationId="{A91CE4A8-464A-688F-4552-7720ED35763B}"/>
          </ac:spMkLst>
        </pc:spChg>
        <pc:picChg chg="del">
          <ac:chgData name="Dominique RIGHETTO" userId="512fe077-82ad-424c-88a3-15e852b5861d" providerId="ADAL" clId="{7B29A387-81C3-4DC3-8DD1-E7E42D5484F3}" dt="2022-05-08T07:41:23.984" v="10654" actId="478"/>
          <ac:picMkLst>
            <pc:docMk/>
            <pc:sldMk cId="2063821180" sldId="286"/>
            <ac:picMk id="8" creationId="{611A05BC-D7B7-0940-6020-4FF50CC0A67C}"/>
          </ac:picMkLst>
        </pc:picChg>
        <pc:picChg chg="add del">
          <ac:chgData name="Dominique RIGHETTO" userId="512fe077-82ad-424c-88a3-15e852b5861d" providerId="ADAL" clId="{7B29A387-81C3-4DC3-8DD1-E7E42D5484F3}" dt="2022-05-08T07:46:18.902" v="10736" actId="478"/>
          <ac:picMkLst>
            <pc:docMk/>
            <pc:sldMk cId="2063821180" sldId="286"/>
            <ac:picMk id="9" creationId="{35306B91-7C2F-F83F-9B03-778D40EF5A9E}"/>
          </ac:picMkLst>
        </pc:picChg>
        <pc:picChg chg="add mod">
          <ac:chgData name="Dominique RIGHETTO" userId="512fe077-82ad-424c-88a3-15e852b5861d" providerId="ADAL" clId="{7B29A387-81C3-4DC3-8DD1-E7E42D5484F3}" dt="2022-05-08T07:49:01.171" v="10754" actId="1076"/>
          <ac:picMkLst>
            <pc:docMk/>
            <pc:sldMk cId="2063821180" sldId="286"/>
            <ac:picMk id="11" creationId="{5F71C8A5-D03B-A582-861E-DB0EF5BFEF43}"/>
          </ac:picMkLst>
        </pc:picChg>
        <pc:picChg chg="del">
          <ac:chgData name="Dominique RIGHETTO" userId="512fe077-82ad-424c-88a3-15e852b5861d" providerId="ADAL" clId="{7B29A387-81C3-4DC3-8DD1-E7E42D5484F3}" dt="2022-05-08T07:41:26.984" v="10656" actId="478"/>
          <ac:picMkLst>
            <pc:docMk/>
            <pc:sldMk cId="2063821180" sldId="286"/>
            <ac:picMk id="12" creationId="{375D11D0-874F-E0AC-66DD-93BF75CDF52A}"/>
          </ac:picMkLst>
        </pc:picChg>
        <pc:picChg chg="add mod">
          <ac:chgData name="Dominique RIGHETTO" userId="512fe077-82ad-424c-88a3-15e852b5861d" providerId="ADAL" clId="{7B29A387-81C3-4DC3-8DD1-E7E42D5484F3}" dt="2022-05-08T07:48:57.961" v="10753" actId="1076"/>
          <ac:picMkLst>
            <pc:docMk/>
            <pc:sldMk cId="2063821180" sldId="286"/>
            <ac:picMk id="15" creationId="{B57772A6-1BF6-F045-6544-EFB91A03A1FB}"/>
          </ac:picMkLst>
        </pc:picChg>
      </pc:sldChg>
      <pc:sldChg chg="addSp delSp modSp add mod modNotesTx">
        <pc:chgData name="Dominique RIGHETTO" userId="512fe077-82ad-424c-88a3-15e852b5861d" providerId="ADAL" clId="{7B29A387-81C3-4DC3-8DD1-E7E42D5484F3}" dt="2022-05-25T15:56:05.114" v="13848" actId="20577"/>
        <pc:sldMkLst>
          <pc:docMk/>
          <pc:sldMk cId="4111348077" sldId="287"/>
        </pc:sldMkLst>
        <pc:spChg chg="mod">
          <ac:chgData name="Dominique RIGHETTO" userId="512fe077-82ad-424c-88a3-15e852b5861d" providerId="ADAL" clId="{7B29A387-81C3-4DC3-8DD1-E7E42D5484F3}" dt="2022-05-25T15:56:05.114" v="13848" actId="20577"/>
          <ac:spMkLst>
            <pc:docMk/>
            <pc:sldMk cId="4111348077" sldId="287"/>
            <ac:spMk id="2" creationId="{0A32731C-311B-46F7-A865-6C3AF6B09A47}"/>
          </ac:spMkLst>
        </pc:spChg>
        <pc:spChg chg="mod ord">
          <ac:chgData name="Dominique RIGHETTO" userId="512fe077-82ad-424c-88a3-15e852b5861d" providerId="ADAL" clId="{7B29A387-81C3-4DC3-8DD1-E7E42D5484F3}" dt="2022-05-08T08:07:08.099" v="11041" actId="33524"/>
          <ac:spMkLst>
            <pc:docMk/>
            <pc:sldMk cId="4111348077" sldId="287"/>
            <ac:spMk id="16" creationId="{D40E963F-08A1-E46B-6878-660482F4692B}"/>
          </ac:spMkLst>
        </pc:spChg>
        <pc:spChg chg="mod">
          <ac:chgData name="Dominique RIGHETTO" userId="512fe077-82ad-424c-88a3-15e852b5861d" providerId="ADAL" clId="{7B29A387-81C3-4DC3-8DD1-E7E42D5484F3}" dt="2022-05-25T14:49:24.373" v="13573" actId="403"/>
          <ac:spMkLst>
            <pc:docMk/>
            <pc:sldMk cId="4111348077" sldId="287"/>
            <ac:spMk id="17" creationId="{A91CE4A8-464A-688F-4552-7720ED35763B}"/>
          </ac:spMkLst>
        </pc:spChg>
        <pc:picChg chg="add mod">
          <ac:chgData name="Dominique RIGHETTO" userId="512fe077-82ad-424c-88a3-15e852b5861d" providerId="ADAL" clId="{7B29A387-81C3-4DC3-8DD1-E7E42D5484F3}" dt="2022-05-08T08:05:25.949" v="11030" actId="14100"/>
          <ac:picMkLst>
            <pc:docMk/>
            <pc:sldMk cId="4111348077" sldId="287"/>
            <ac:picMk id="7" creationId="{B01C0BE3-F7AE-B846-9760-A45EBFEE3707}"/>
          </ac:picMkLst>
        </pc:picChg>
        <pc:picChg chg="add mod">
          <ac:chgData name="Dominique RIGHETTO" userId="512fe077-82ad-424c-88a3-15e852b5861d" providerId="ADAL" clId="{7B29A387-81C3-4DC3-8DD1-E7E42D5484F3}" dt="2022-05-08T08:07:00.375" v="11040" actId="1076"/>
          <ac:picMkLst>
            <pc:docMk/>
            <pc:sldMk cId="4111348077" sldId="287"/>
            <ac:picMk id="9" creationId="{B0A72751-FC0B-3DEB-D358-B628F33D6769}"/>
          </ac:picMkLst>
        </pc:picChg>
        <pc:picChg chg="del">
          <ac:chgData name="Dominique RIGHETTO" userId="512fe077-82ad-424c-88a3-15e852b5861d" providerId="ADAL" clId="{7B29A387-81C3-4DC3-8DD1-E7E42D5484F3}" dt="2022-05-08T08:03:44.587" v="10988" actId="478"/>
          <ac:picMkLst>
            <pc:docMk/>
            <pc:sldMk cId="4111348077" sldId="287"/>
            <ac:picMk id="11" creationId="{5F71C8A5-D03B-A582-861E-DB0EF5BFEF43}"/>
          </ac:picMkLst>
        </pc:picChg>
        <pc:picChg chg="add mod">
          <ac:chgData name="Dominique RIGHETTO" userId="512fe077-82ad-424c-88a3-15e852b5861d" providerId="ADAL" clId="{7B29A387-81C3-4DC3-8DD1-E7E42D5484F3}" dt="2022-05-08T08:06:21.578" v="11037" actId="1076"/>
          <ac:picMkLst>
            <pc:docMk/>
            <pc:sldMk cId="4111348077" sldId="287"/>
            <ac:picMk id="12" creationId="{23EA0BA6-8441-3A1B-B783-A63CBB1420BD}"/>
          </ac:picMkLst>
        </pc:picChg>
        <pc:picChg chg="del">
          <ac:chgData name="Dominique RIGHETTO" userId="512fe077-82ad-424c-88a3-15e852b5861d" providerId="ADAL" clId="{7B29A387-81C3-4DC3-8DD1-E7E42D5484F3}" dt="2022-05-08T08:03:47.436" v="10989" actId="478"/>
          <ac:picMkLst>
            <pc:docMk/>
            <pc:sldMk cId="4111348077" sldId="287"/>
            <ac:picMk id="15" creationId="{B57772A6-1BF6-F045-6544-EFB91A03A1FB}"/>
          </ac:picMkLst>
        </pc:picChg>
        <pc:cxnChg chg="add mod">
          <ac:chgData name="Dominique RIGHETTO" userId="512fe077-82ad-424c-88a3-15e852b5861d" providerId="ADAL" clId="{7B29A387-81C3-4DC3-8DD1-E7E42D5484F3}" dt="2022-05-25T14:57:50.127" v="13627" actId="692"/>
          <ac:cxnSpMkLst>
            <pc:docMk/>
            <pc:sldMk cId="4111348077" sldId="287"/>
            <ac:cxnSpMk id="14" creationId="{C99F6DB2-8544-EE94-8036-9DD5749EEE12}"/>
          </ac:cxnSpMkLst>
        </pc:cxnChg>
      </pc:sldChg>
      <pc:sldChg chg="addSp delSp modSp add mod ord modNotesTx">
        <pc:chgData name="Dominique RIGHETTO" userId="512fe077-82ad-424c-88a3-15e852b5861d" providerId="ADAL" clId="{7B29A387-81C3-4DC3-8DD1-E7E42D5484F3}" dt="2022-05-25T16:02:59.227" v="13889" actId="122"/>
        <pc:sldMkLst>
          <pc:docMk/>
          <pc:sldMk cId="4144179442" sldId="288"/>
        </pc:sldMkLst>
        <pc:spChg chg="mod">
          <ac:chgData name="Dominique RIGHETTO" userId="512fe077-82ad-424c-88a3-15e852b5861d" providerId="ADAL" clId="{7B29A387-81C3-4DC3-8DD1-E7E42D5484F3}" dt="2022-05-25T15:56:21.958" v="13851" actId="20577"/>
          <ac:spMkLst>
            <pc:docMk/>
            <pc:sldMk cId="4144179442" sldId="288"/>
            <ac:spMk id="2" creationId="{0A32731C-311B-46F7-A865-6C3AF6B09A47}"/>
          </ac:spMkLst>
        </pc:spChg>
        <pc:spChg chg="del">
          <ac:chgData name="Dominique RIGHETTO" userId="512fe077-82ad-424c-88a3-15e852b5861d" providerId="ADAL" clId="{7B29A387-81C3-4DC3-8DD1-E7E42D5484F3}" dt="2022-05-25T14:01:33.277" v="13016" actId="478"/>
          <ac:spMkLst>
            <pc:docMk/>
            <pc:sldMk cId="4144179442" sldId="288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5T14:01:35.036" v="13017" actId="478"/>
          <ac:spMkLst>
            <pc:docMk/>
            <pc:sldMk cId="4144179442" sldId="288"/>
            <ac:spMk id="5" creationId="{8D51ED20-04D4-4894-B0C2-9C541A61A734}"/>
          </ac:spMkLst>
        </pc:spChg>
        <pc:spChg chg="mod">
          <ac:chgData name="Dominique RIGHETTO" userId="512fe077-82ad-424c-88a3-15e852b5861d" providerId="ADAL" clId="{7B29A387-81C3-4DC3-8DD1-E7E42D5484F3}" dt="2022-05-08T08:13:11.030" v="11142" actId="1076"/>
          <ac:spMkLst>
            <pc:docMk/>
            <pc:sldMk cId="4144179442" sldId="288"/>
            <ac:spMk id="16" creationId="{D40E963F-08A1-E46B-6878-660482F4692B}"/>
          </ac:spMkLst>
        </pc:spChg>
        <pc:spChg chg="mod">
          <ac:chgData name="Dominique RIGHETTO" userId="512fe077-82ad-424c-88a3-15e852b5861d" providerId="ADAL" clId="{7B29A387-81C3-4DC3-8DD1-E7E42D5484F3}" dt="2022-05-25T16:02:59.227" v="13889" actId="122"/>
          <ac:spMkLst>
            <pc:docMk/>
            <pc:sldMk cId="4144179442" sldId="288"/>
            <ac:spMk id="17" creationId="{A91CE4A8-464A-688F-4552-7720ED35763B}"/>
          </ac:spMkLst>
        </pc:spChg>
        <pc:picChg chg="add mod ord">
          <ac:chgData name="Dominique RIGHETTO" userId="512fe077-82ad-424c-88a3-15e852b5861d" providerId="ADAL" clId="{7B29A387-81C3-4DC3-8DD1-E7E42D5484F3}" dt="2022-05-25T14:11:47.511" v="13170" actId="14100"/>
          <ac:picMkLst>
            <pc:docMk/>
            <pc:sldMk cId="4144179442" sldId="288"/>
            <ac:picMk id="7" creationId="{ACDF07EA-A6FB-EF79-352E-A25AEABE76F2}"/>
          </ac:picMkLst>
        </pc:picChg>
        <pc:picChg chg="del">
          <ac:chgData name="Dominique RIGHETTO" userId="512fe077-82ad-424c-88a3-15e852b5861d" providerId="ADAL" clId="{7B29A387-81C3-4DC3-8DD1-E7E42D5484F3}" dt="2022-05-08T08:12:21.903" v="11075" actId="478"/>
          <ac:picMkLst>
            <pc:docMk/>
            <pc:sldMk cId="4144179442" sldId="288"/>
            <ac:picMk id="11" creationId="{5F71C8A5-D03B-A582-861E-DB0EF5BFEF43}"/>
          </ac:picMkLst>
        </pc:picChg>
        <pc:picChg chg="del">
          <ac:chgData name="Dominique RIGHETTO" userId="512fe077-82ad-424c-88a3-15e852b5861d" providerId="ADAL" clId="{7B29A387-81C3-4DC3-8DD1-E7E42D5484F3}" dt="2022-05-08T08:12:24.201" v="11076" actId="478"/>
          <ac:picMkLst>
            <pc:docMk/>
            <pc:sldMk cId="4144179442" sldId="288"/>
            <ac:picMk id="15" creationId="{B57772A6-1BF6-F045-6544-EFB91A03A1FB}"/>
          </ac:picMkLst>
        </pc:picChg>
      </pc:sldChg>
      <pc:sldChg chg="add del">
        <pc:chgData name="Dominique RIGHETTO" userId="512fe077-82ad-424c-88a3-15e852b5861d" providerId="ADAL" clId="{7B29A387-81C3-4DC3-8DD1-E7E42D5484F3}" dt="2022-05-08T08:17:36.009" v="11166" actId="2890"/>
        <pc:sldMkLst>
          <pc:docMk/>
          <pc:sldMk cId="335182709" sldId="289"/>
        </pc:sldMkLst>
      </pc:sldChg>
      <pc:sldChg chg="addSp delSp modSp add mod">
        <pc:chgData name="Dominique RIGHETTO" userId="512fe077-82ad-424c-88a3-15e852b5861d" providerId="ADAL" clId="{7B29A387-81C3-4DC3-8DD1-E7E42D5484F3}" dt="2022-05-26T06:50:35.575" v="14367" actId="1036"/>
        <pc:sldMkLst>
          <pc:docMk/>
          <pc:sldMk cId="2365769606" sldId="289"/>
        </pc:sldMkLst>
        <pc:spChg chg="mod">
          <ac:chgData name="Dominique RIGHETTO" userId="512fe077-82ad-424c-88a3-15e852b5861d" providerId="ADAL" clId="{7B29A387-81C3-4DC3-8DD1-E7E42D5484F3}" dt="2022-05-25T14:30:48.272" v="13419" actId="207"/>
          <ac:spMkLst>
            <pc:docMk/>
            <pc:sldMk cId="2365769606" sldId="289"/>
            <ac:spMk id="2" creationId="{0A32731C-311B-46F7-A865-6C3AF6B09A47}"/>
          </ac:spMkLst>
        </pc:spChg>
        <pc:spChg chg="del">
          <ac:chgData name="Dominique RIGHETTO" userId="512fe077-82ad-424c-88a3-15e852b5861d" providerId="ADAL" clId="{7B29A387-81C3-4DC3-8DD1-E7E42D5484F3}" dt="2022-05-25T14:01:41.131" v="13018" actId="478"/>
          <ac:spMkLst>
            <pc:docMk/>
            <pc:sldMk cId="2365769606" sldId="289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5T14:01:42.475" v="13019" actId="478"/>
          <ac:spMkLst>
            <pc:docMk/>
            <pc:sldMk cId="2365769606" sldId="289"/>
            <ac:spMk id="5" creationId="{8D51ED20-04D4-4894-B0C2-9C541A61A734}"/>
          </ac:spMkLst>
        </pc:spChg>
        <pc:spChg chg="del">
          <ac:chgData name="Dominique RIGHETTO" userId="512fe077-82ad-424c-88a3-15e852b5861d" providerId="ADAL" clId="{7B29A387-81C3-4DC3-8DD1-E7E42D5484F3}" dt="2022-05-08T08:18:04.454" v="11192" actId="478"/>
          <ac:spMkLst>
            <pc:docMk/>
            <pc:sldMk cId="2365769606" sldId="289"/>
            <ac:spMk id="16" creationId="{D40E963F-08A1-E46B-6878-660482F4692B}"/>
          </ac:spMkLst>
        </pc:spChg>
        <pc:spChg chg="mod">
          <ac:chgData name="Dominique RIGHETTO" userId="512fe077-82ad-424c-88a3-15e852b5861d" providerId="ADAL" clId="{7B29A387-81C3-4DC3-8DD1-E7E42D5484F3}" dt="2022-05-26T06:50:21.352" v="14366" actId="20577"/>
          <ac:spMkLst>
            <pc:docMk/>
            <pc:sldMk cId="2365769606" sldId="289"/>
            <ac:spMk id="17" creationId="{A91CE4A8-464A-688F-4552-7720ED35763B}"/>
          </ac:spMkLst>
        </pc:spChg>
        <pc:picChg chg="add del mod">
          <ac:chgData name="Dominique RIGHETTO" userId="512fe077-82ad-424c-88a3-15e852b5861d" providerId="ADAL" clId="{7B29A387-81C3-4DC3-8DD1-E7E42D5484F3}" dt="2022-05-26T06:49:45.593" v="14334" actId="931"/>
          <ac:picMkLst>
            <pc:docMk/>
            <pc:sldMk cId="2365769606" sldId="289"/>
            <ac:picMk id="4" creationId="{90956396-219E-CAD4-1D7F-32E5FEF34F3D}"/>
          </ac:picMkLst>
        </pc:picChg>
        <pc:picChg chg="add mod">
          <ac:chgData name="Dominique RIGHETTO" userId="512fe077-82ad-424c-88a3-15e852b5861d" providerId="ADAL" clId="{7B29A387-81C3-4DC3-8DD1-E7E42D5484F3}" dt="2022-05-26T06:50:35.575" v="14367" actId="1036"/>
          <ac:picMkLst>
            <pc:docMk/>
            <pc:sldMk cId="2365769606" sldId="289"/>
            <ac:picMk id="7" creationId="{11A939AC-A726-C7BF-B776-3A8509B93081}"/>
          </ac:picMkLst>
        </pc:picChg>
        <pc:picChg chg="del">
          <ac:chgData name="Dominique RIGHETTO" userId="512fe077-82ad-424c-88a3-15e852b5861d" providerId="ADAL" clId="{7B29A387-81C3-4DC3-8DD1-E7E42D5484F3}" dt="2022-05-08T08:18:02.561" v="11191" actId="478"/>
          <ac:picMkLst>
            <pc:docMk/>
            <pc:sldMk cId="2365769606" sldId="289"/>
            <ac:picMk id="7" creationId="{ACDF07EA-A6FB-EF79-352E-A25AEABE76F2}"/>
          </ac:picMkLst>
        </pc:picChg>
        <pc:picChg chg="add del mod">
          <ac:chgData name="Dominique RIGHETTO" userId="512fe077-82ad-424c-88a3-15e852b5861d" providerId="ADAL" clId="{7B29A387-81C3-4DC3-8DD1-E7E42D5484F3}" dt="2022-05-08T09:28:15.464" v="12197" actId="478"/>
          <ac:picMkLst>
            <pc:docMk/>
            <pc:sldMk cId="2365769606" sldId="289"/>
            <ac:picMk id="8" creationId="{C2152464-0641-2FB6-560B-A57C164A5822}"/>
          </ac:picMkLst>
        </pc:picChg>
        <pc:picChg chg="add del mod">
          <ac:chgData name="Dominique RIGHETTO" userId="512fe077-82ad-424c-88a3-15e852b5861d" providerId="ADAL" clId="{7B29A387-81C3-4DC3-8DD1-E7E42D5484F3}" dt="2022-05-08T09:28:16.912" v="12198" actId="478"/>
          <ac:picMkLst>
            <pc:docMk/>
            <pc:sldMk cId="2365769606" sldId="289"/>
            <ac:picMk id="10" creationId="{8AE3D71D-62FB-363B-207B-C8D5B9F35498}"/>
          </ac:picMkLst>
        </pc:picChg>
      </pc:sldChg>
      <pc:sldChg chg="delSp modSp add mod">
        <pc:chgData name="Dominique RIGHETTO" userId="512fe077-82ad-424c-88a3-15e852b5861d" providerId="ADAL" clId="{7B29A387-81C3-4DC3-8DD1-E7E42D5484F3}" dt="2022-05-25T14:49:49.307" v="13576" actId="403"/>
        <pc:sldMkLst>
          <pc:docMk/>
          <pc:sldMk cId="1219825491" sldId="290"/>
        </pc:sldMkLst>
        <pc:spChg chg="mod">
          <ac:chgData name="Dominique RIGHETTO" userId="512fe077-82ad-424c-88a3-15e852b5861d" providerId="ADAL" clId="{7B29A387-81C3-4DC3-8DD1-E7E42D5484F3}" dt="2022-05-25T14:31:00.637" v="13422" actId="207"/>
          <ac:spMkLst>
            <pc:docMk/>
            <pc:sldMk cId="1219825491" sldId="290"/>
            <ac:spMk id="2" creationId="{0A32731C-311B-46F7-A865-6C3AF6B09A47}"/>
          </ac:spMkLst>
        </pc:spChg>
        <pc:spChg chg="del">
          <ac:chgData name="Dominique RIGHETTO" userId="512fe077-82ad-424c-88a3-15e852b5861d" providerId="ADAL" clId="{7B29A387-81C3-4DC3-8DD1-E7E42D5484F3}" dt="2022-05-25T14:01:50.897" v="13022" actId="478"/>
          <ac:spMkLst>
            <pc:docMk/>
            <pc:sldMk cId="1219825491" sldId="290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5T14:01:52.398" v="13023" actId="478"/>
          <ac:spMkLst>
            <pc:docMk/>
            <pc:sldMk cId="1219825491" sldId="290"/>
            <ac:spMk id="5" creationId="{8D51ED20-04D4-4894-B0C2-9C541A61A734}"/>
          </ac:spMkLst>
        </pc:spChg>
        <pc:spChg chg="mod">
          <ac:chgData name="Dominique RIGHETTO" userId="512fe077-82ad-424c-88a3-15e852b5861d" providerId="ADAL" clId="{7B29A387-81C3-4DC3-8DD1-E7E42D5484F3}" dt="2022-05-25T14:49:49.307" v="13576" actId="403"/>
          <ac:spMkLst>
            <pc:docMk/>
            <pc:sldMk cId="1219825491" sldId="290"/>
            <ac:spMk id="17" creationId="{A91CE4A8-464A-688F-4552-7720ED35763B}"/>
          </ac:spMkLst>
        </pc:spChg>
      </pc:sldChg>
      <pc:sldChg chg="addSp delSp modSp add mod">
        <pc:chgData name="Dominique RIGHETTO" userId="512fe077-82ad-424c-88a3-15e852b5861d" providerId="ADAL" clId="{7B29A387-81C3-4DC3-8DD1-E7E42D5484F3}" dt="2022-05-25T15:56:26.999" v="13854" actId="20577"/>
        <pc:sldMkLst>
          <pc:docMk/>
          <pc:sldMk cId="815263422" sldId="291"/>
        </pc:sldMkLst>
        <pc:spChg chg="mod">
          <ac:chgData name="Dominique RIGHETTO" userId="512fe077-82ad-424c-88a3-15e852b5861d" providerId="ADAL" clId="{7B29A387-81C3-4DC3-8DD1-E7E42D5484F3}" dt="2022-05-25T15:56:26.999" v="13854" actId="20577"/>
          <ac:spMkLst>
            <pc:docMk/>
            <pc:sldMk cId="815263422" sldId="291"/>
            <ac:spMk id="2" creationId="{0A32731C-311B-46F7-A865-6C3AF6B09A47}"/>
          </ac:spMkLst>
        </pc:spChg>
        <pc:spChg chg="add mod">
          <ac:chgData name="Dominique RIGHETTO" userId="512fe077-82ad-424c-88a3-15e852b5861d" providerId="ADAL" clId="{7B29A387-81C3-4DC3-8DD1-E7E42D5484F3}" dt="2022-05-08T08:36:22.271" v="12072" actId="1076"/>
          <ac:spMkLst>
            <pc:docMk/>
            <pc:sldMk cId="815263422" sldId="291"/>
            <ac:spMk id="9" creationId="{6AED409B-7B8D-28A2-CAD9-3CABA4F91B4D}"/>
          </ac:spMkLst>
        </pc:spChg>
        <pc:spChg chg="del">
          <ac:chgData name="Dominique RIGHETTO" userId="512fe077-82ad-424c-88a3-15e852b5861d" providerId="ADAL" clId="{7B29A387-81C3-4DC3-8DD1-E7E42D5484F3}" dt="2022-05-08T08:34:53.706" v="12064" actId="478"/>
          <ac:spMkLst>
            <pc:docMk/>
            <pc:sldMk cId="815263422" sldId="291"/>
            <ac:spMk id="16" creationId="{D40E963F-08A1-E46B-6878-660482F4692B}"/>
          </ac:spMkLst>
        </pc:spChg>
        <pc:spChg chg="del">
          <ac:chgData name="Dominique RIGHETTO" userId="512fe077-82ad-424c-88a3-15e852b5861d" providerId="ADAL" clId="{7B29A387-81C3-4DC3-8DD1-E7E42D5484F3}" dt="2022-05-08T08:34:56.606" v="12065" actId="478"/>
          <ac:spMkLst>
            <pc:docMk/>
            <pc:sldMk cId="815263422" sldId="291"/>
            <ac:spMk id="17" creationId="{A91CE4A8-464A-688F-4552-7720ED35763B}"/>
          </ac:spMkLst>
        </pc:spChg>
        <pc:picChg chg="del">
          <ac:chgData name="Dominique RIGHETTO" userId="512fe077-82ad-424c-88a3-15e852b5861d" providerId="ADAL" clId="{7B29A387-81C3-4DC3-8DD1-E7E42D5484F3}" dt="2022-05-08T08:34:51.650" v="12063" actId="478"/>
          <ac:picMkLst>
            <pc:docMk/>
            <pc:sldMk cId="815263422" sldId="291"/>
            <ac:picMk id="7" creationId="{ACDF07EA-A6FB-EF79-352E-A25AEABE76F2}"/>
          </ac:picMkLst>
        </pc:picChg>
        <pc:picChg chg="add mod">
          <ac:chgData name="Dominique RIGHETTO" userId="512fe077-82ad-424c-88a3-15e852b5861d" providerId="ADAL" clId="{7B29A387-81C3-4DC3-8DD1-E7E42D5484F3}" dt="2022-05-08T08:35:50.548" v="12068" actId="1076"/>
          <ac:picMkLst>
            <pc:docMk/>
            <pc:sldMk cId="815263422" sldId="291"/>
            <ac:picMk id="8" creationId="{8268DC32-67F9-6CFC-4EB9-D958B69D4D16}"/>
          </ac:picMkLst>
        </pc:picChg>
      </pc:sldChg>
      <pc:sldChg chg="addSp delSp modSp add mod">
        <pc:chgData name="Dominique RIGHETTO" userId="512fe077-82ad-424c-88a3-15e852b5861d" providerId="ADAL" clId="{7B29A387-81C3-4DC3-8DD1-E7E42D5484F3}" dt="2022-05-31T15:20:17.033" v="15072" actId="21"/>
        <pc:sldMkLst>
          <pc:docMk/>
          <pc:sldMk cId="1092469396" sldId="292"/>
        </pc:sldMkLst>
        <pc:spChg chg="mod">
          <ac:chgData name="Dominique RIGHETTO" userId="512fe077-82ad-424c-88a3-15e852b5861d" providerId="ADAL" clId="{7B29A387-81C3-4DC3-8DD1-E7E42D5484F3}" dt="2022-05-25T18:23:04.306" v="14221" actId="6549"/>
          <ac:spMkLst>
            <pc:docMk/>
            <pc:sldMk cId="1092469396" sldId="292"/>
            <ac:spMk id="2" creationId="{0A32731C-311B-46F7-A865-6C3AF6B09A47}"/>
          </ac:spMkLst>
        </pc:spChg>
        <pc:spChg chg="del">
          <ac:chgData name="Dominique RIGHETTO" userId="512fe077-82ad-424c-88a3-15e852b5861d" providerId="ADAL" clId="{7B29A387-81C3-4DC3-8DD1-E7E42D5484F3}" dt="2022-05-25T14:01:57.636" v="13024" actId="478"/>
          <ac:spMkLst>
            <pc:docMk/>
            <pc:sldMk cId="1092469396" sldId="292"/>
            <ac:spMk id="4" creationId="{70E12647-CCB2-45E2-A9CB-A868F490497E}"/>
          </ac:spMkLst>
        </pc:spChg>
        <pc:spChg chg="del mod">
          <ac:chgData name="Dominique RIGHETTO" userId="512fe077-82ad-424c-88a3-15e852b5861d" providerId="ADAL" clId="{7B29A387-81C3-4DC3-8DD1-E7E42D5484F3}" dt="2022-05-25T14:18:47.519" v="13292" actId="478"/>
          <ac:spMkLst>
            <pc:docMk/>
            <pc:sldMk cId="1092469396" sldId="292"/>
            <ac:spMk id="5" creationId="{8D51ED20-04D4-4894-B0C2-9C541A61A734}"/>
          </ac:spMkLst>
        </pc:spChg>
        <pc:spChg chg="add del mod">
          <ac:chgData name="Dominique RIGHETTO" userId="512fe077-82ad-424c-88a3-15e852b5861d" providerId="ADAL" clId="{7B29A387-81C3-4DC3-8DD1-E7E42D5484F3}" dt="2022-05-20T09:05:24.682" v="12905" actId="478"/>
          <ac:spMkLst>
            <pc:docMk/>
            <pc:sldMk cId="1092469396" sldId="292"/>
            <ac:spMk id="8" creationId="{CCEAEA87-387A-236C-0E57-504957A6CD11}"/>
          </ac:spMkLst>
        </pc:spChg>
        <pc:spChg chg="del">
          <ac:chgData name="Dominique RIGHETTO" userId="512fe077-82ad-424c-88a3-15e852b5861d" providerId="ADAL" clId="{7B29A387-81C3-4DC3-8DD1-E7E42D5484F3}" dt="2022-05-08T08:49:48.876" v="12165" actId="478"/>
          <ac:spMkLst>
            <pc:docMk/>
            <pc:sldMk cId="1092469396" sldId="292"/>
            <ac:spMk id="17" creationId="{A91CE4A8-464A-688F-4552-7720ED35763B}"/>
          </ac:spMkLst>
        </pc:spChg>
        <pc:picChg chg="add mod">
          <ac:chgData name="Dominique RIGHETTO" userId="512fe077-82ad-424c-88a3-15e852b5861d" providerId="ADAL" clId="{7B29A387-81C3-4DC3-8DD1-E7E42D5484F3}" dt="2022-05-25T18:23:09.610" v="14222" actId="1076"/>
          <ac:picMkLst>
            <pc:docMk/>
            <pc:sldMk cId="1092469396" sldId="292"/>
            <ac:picMk id="4" creationId="{4289515F-540D-5928-2FBC-0827D5249E00}"/>
          </ac:picMkLst>
        </pc:picChg>
        <pc:picChg chg="add del mod">
          <ac:chgData name="Dominique RIGHETTO" userId="512fe077-82ad-424c-88a3-15e852b5861d" providerId="ADAL" clId="{7B29A387-81C3-4DC3-8DD1-E7E42D5484F3}" dt="2022-05-31T15:16:18.334" v="15044" actId="21"/>
          <ac:picMkLst>
            <pc:docMk/>
            <pc:sldMk cId="1092469396" sldId="292"/>
            <ac:picMk id="7" creationId="{397D25F6-BA04-2333-6D4B-21771E157116}"/>
          </ac:picMkLst>
        </pc:picChg>
        <pc:picChg chg="add del mod">
          <ac:chgData name="Dominique RIGHETTO" userId="512fe077-82ad-424c-88a3-15e852b5861d" providerId="ADAL" clId="{7B29A387-81C3-4DC3-8DD1-E7E42D5484F3}" dt="2022-05-20T09:05:20.746" v="12904" actId="478"/>
          <ac:picMkLst>
            <pc:docMk/>
            <pc:sldMk cId="1092469396" sldId="292"/>
            <ac:picMk id="7" creationId="{53A0DAD0-51B2-CF47-317F-C41F0AE5173C}"/>
          </ac:picMkLst>
        </pc:picChg>
        <pc:picChg chg="add del mod">
          <ac:chgData name="Dominique RIGHETTO" userId="512fe077-82ad-424c-88a3-15e852b5861d" providerId="ADAL" clId="{7B29A387-81C3-4DC3-8DD1-E7E42D5484F3}" dt="2022-05-31T15:20:17.033" v="15072" actId="21"/>
          <ac:picMkLst>
            <pc:docMk/>
            <pc:sldMk cId="1092469396" sldId="292"/>
            <ac:picMk id="8" creationId="{B6EA4DE7-870E-E6A4-3D9E-DB6D6CFC3903}"/>
          </ac:picMkLst>
        </pc:picChg>
        <pc:picChg chg="add del mod">
          <ac:chgData name="Dominique RIGHETTO" userId="512fe077-82ad-424c-88a3-15e852b5861d" providerId="ADAL" clId="{7B29A387-81C3-4DC3-8DD1-E7E42D5484F3}" dt="2022-05-20T09:08:46.285" v="12909" actId="478"/>
          <ac:picMkLst>
            <pc:docMk/>
            <pc:sldMk cId="1092469396" sldId="292"/>
            <ac:picMk id="9" creationId="{08845218-6650-675A-217C-DD78BBCA8DDD}"/>
          </ac:picMkLst>
        </pc:picChg>
        <pc:picChg chg="add del mod">
          <ac:chgData name="Dominique RIGHETTO" userId="512fe077-82ad-424c-88a3-15e852b5861d" providerId="ADAL" clId="{7B29A387-81C3-4DC3-8DD1-E7E42D5484F3}" dt="2022-05-20T09:12:06.054" v="12948" actId="478"/>
          <ac:picMkLst>
            <pc:docMk/>
            <pc:sldMk cId="1092469396" sldId="292"/>
            <ac:picMk id="11" creationId="{AE88AF03-4653-2C69-6A30-ADBC13E08A40}"/>
          </ac:picMkLst>
        </pc:picChg>
        <pc:picChg chg="add mod">
          <ac:chgData name="Dominique RIGHETTO" userId="512fe077-82ad-424c-88a3-15e852b5861d" providerId="ADAL" clId="{7B29A387-81C3-4DC3-8DD1-E7E42D5484F3}" dt="2022-05-25T18:23:20.120" v="14223" actId="14100"/>
          <ac:picMkLst>
            <pc:docMk/>
            <pc:sldMk cId="1092469396" sldId="292"/>
            <ac:picMk id="13" creationId="{CDF5C177-0038-C814-9F02-9D93C2BFA858}"/>
          </ac:picMkLst>
        </pc:picChg>
      </pc:sldChg>
      <pc:sldChg chg="addSp delSp modSp add mod">
        <pc:chgData name="Dominique RIGHETTO" userId="512fe077-82ad-424c-88a3-15e852b5861d" providerId="ADAL" clId="{7B29A387-81C3-4DC3-8DD1-E7E42D5484F3}" dt="2022-05-30T17:46:14.677" v="14764" actId="113"/>
        <pc:sldMkLst>
          <pc:docMk/>
          <pc:sldMk cId="1969356322" sldId="293"/>
        </pc:sldMkLst>
        <pc:spChg chg="mod">
          <ac:chgData name="Dominique RIGHETTO" userId="512fe077-82ad-424c-88a3-15e852b5861d" providerId="ADAL" clId="{7B29A387-81C3-4DC3-8DD1-E7E42D5484F3}" dt="2022-05-25T15:56:33.570" v="13855" actId="20577"/>
          <ac:spMkLst>
            <pc:docMk/>
            <pc:sldMk cId="1969356322" sldId="293"/>
            <ac:spMk id="2" creationId="{0A32731C-311B-46F7-A865-6C3AF6B09A47}"/>
          </ac:spMkLst>
        </pc:spChg>
        <pc:spChg chg="del">
          <ac:chgData name="Dominique RIGHETTO" userId="512fe077-82ad-424c-88a3-15e852b5861d" providerId="ADAL" clId="{7B29A387-81C3-4DC3-8DD1-E7E42D5484F3}" dt="2022-05-25T14:01:46.791" v="13021" actId="478"/>
          <ac:spMkLst>
            <pc:docMk/>
            <pc:sldMk cId="1969356322" sldId="293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5T14:01:44.903" v="13020" actId="478"/>
          <ac:spMkLst>
            <pc:docMk/>
            <pc:sldMk cId="1969356322" sldId="293"/>
            <ac:spMk id="5" creationId="{8D51ED20-04D4-4894-B0C2-9C541A61A734}"/>
          </ac:spMkLst>
        </pc:spChg>
        <pc:spChg chg="mod">
          <ac:chgData name="Dominique RIGHETTO" userId="512fe077-82ad-424c-88a3-15e852b5861d" providerId="ADAL" clId="{7B29A387-81C3-4DC3-8DD1-E7E42D5484F3}" dt="2022-05-30T17:46:14.677" v="14764" actId="113"/>
          <ac:spMkLst>
            <pc:docMk/>
            <pc:sldMk cId="1969356322" sldId="293"/>
            <ac:spMk id="17" creationId="{A91CE4A8-464A-688F-4552-7720ED35763B}"/>
          </ac:spMkLst>
        </pc:spChg>
        <pc:picChg chg="add mod">
          <ac:chgData name="Dominique RIGHETTO" userId="512fe077-82ad-424c-88a3-15e852b5861d" providerId="ADAL" clId="{7B29A387-81C3-4DC3-8DD1-E7E42D5484F3}" dt="2022-05-25T16:15:21.548" v="13953" actId="12788"/>
          <ac:picMkLst>
            <pc:docMk/>
            <pc:sldMk cId="1969356322" sldId="293"/>
            <ac:picMk id="4" creationId="{BD575345-57E7-9545-B3D5-3A7AF3BA6612}"/>
          </ac:picMkLst>
        </pc:picChg>
        <pc:picChg chg="add mod">
          <ac:chgData name="Dominique RIGHETTO" userId="512fe077-82ad-424c-88a3-15e852b5861d" providerId="ADAL" clId="{7B29A387-81C3-4DC3-8DD1-E7E42D5484F3}" dt="2022-05-25T16:15:21.548" v="13953" actId="12788"/>
          <ac:picMkLst>
            <pc:docMk/>
            <pc:sldMk cId="1969356322" sldId="293"/>
            <ac:picMk id="7" creationId="{61A918DA-78C4-2E6E-9189-D0AA6FB60892}"/>
          </ac:picMkLst>
        </pc:picChg>
        <pc:picChg chg="mod">
          <ac:chgData name="Dominique RIGHETTO" userId="512fe077-82ad-424c-88a3-15e852b5861d" providerId="ADAL" clId="{7B29A387-81C3-4DC3-8DD1-E7E42D5484F3}" dt="2022-05-25T16:16:07.940" v="13958"/>
          <ac:picMkLst>
            <pc:docMk/>
            <pc:sldMk cId="1969356322" sldId="293"/>
            <ac:picMk id="8" creationId="{C2152464-0641-2FB6-560B-A57C164A5822}"/>
          </ac:picMkLst>
        </pc:picChg>
        <pc:picChg chg="del mod">
          <ac:chgData name="Dominique RIGHETTO" userId="512fe077-82ad-424c-88a3-15e852b5861d" providerId="ADAL" clId="{7B29A387-81C3-4DC3-8DD1-E7E42D5484F3}" dt="2022-05-25T16:12:36.477" v="13926" actId="478"/>
          <ac:picMkLst>
            <pc:docMk/>
            <pc:sldMk cId="1969356322" sldId="293"/>
            <ac:picMk id="10" creationId="{8AE3D71D-62FB-363B-207B-C8D5B9F35498}"/>
          </ac:picMkLst>
        </pc:picChg>
      </pc:sldChg>
      <pc:sldChg chg="add del mod modShow">
        <pc:chgData name="Dominique RIGHETTO" userId="512fe077-82ad-424c-88a3-15e852b5861d" providerId="ADAL" clId="{7B29A387-81C3-4DC3-8DD1-E7E42D5484F3}" dt="2022-05-20T08:38:09.757" v="12713" actId="47"/>
        <pc:sldMkLst>
          <pc:docMk/>
          <pc:sldMk cId="927322962" sldId="294"/>
        </pc:sldMkLst>
      </pc:sldChg>
      <pc:sldChg chg="addSp delSp modSp add mod">
        <pc:chgData name="Dominique RIGHETTO" userId="512fe077-82ad-424c-88a3-15e852b5861d" providerId="ADAL" clId="{7B29A387-81C3-4DC3-8DD1-E7E42D5484F3}" dt="2022-05-25T17:46:02.282" v="14055" actId="20577"/>
        <pc:sldMkLst>
          <pc:docMk/>
          <pc:sldMk cId="25528065" sldId="295"/>
        </pc:sldMkLst>
        <pc:spChg chg="mod">
          <ac:chgData name="Dominique RIGHETTO" userId="512fe077-82ad-424c-88a3-15e852b5861d" providerId="ADAL" clId="{7B29A387-81C3-4DC3-8DD1-E7E42D5484F3}" dt="2022-05-25T15:52:58.321" v="13675" actId="20577"/>
          <ac:spMkLst>
            <pc:docMk/>
            <pc:sldMk cId="25528065" sldId="295"/>
            <ac:spMk id="2" creationId="{0A32731C-311B-46F7-A865-6C3AF6B09A47}"/>
          </ac:spMkLst>
        </pc:spChg>
        <pc:spChg chg="mod">
          <ac:chgData name="Dominique RIGHETTO" userId="512fe077-82ad-424c-88a3-15e852b5861d" providerId="ADAL" clId="{7B29A387-81C3-4DC3-8DD1-E7E42D5484F3}" dt="2022-05-25T14:44:50.794" v="13517" actId="403"/>
          <ac:spMkLst>
            <pc:docMk/>
            <pc:sldMk cId="25528065" sldId="295"/>
            <ac:spMk id="3" creationId="{9D5232F9-FD00-464A-9F17-619C91AEF8F3}"/>
          </ac:spMkLst>
        </pc:spChg>
        <pc:spChg chg="del">
          <ac:chgData name="Dominique RIGHETTO" userId="512fe077-82ad-424c-88a3-15e852b5861d" providerId="ADAL" clId="{7B29A387-81C3-4DC3-8DD1-E7E42D5484F3}" dt="2022-05-25T13:59:19.093" v="12975" actId="478"/>
          <ac:spMkLst>
            <pc:docMk/>
            <pc:sldMk cId="25528065" sldId="295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5T13:59:20.928" v="12976" actId="478"/>
          <ac:spMkLst>
            <pc:docMk/>
            <pc:sldMk cId="25528065" sldId="295"/>
            <ac:spMk id="5" creationId="{8D51ED20-04D4-4894-B0C2-9C541A61A734}"/>
          </ac:spMkLst>
        </pc:spChg>
        <pc:graphicFrameChg chg="add mod modGraphic">
          <ac:chgData name="Dominique RIGHETTO" userId="512fe077-82ad-424c-88a3-15e852b5861d" providerId="ADAL" clId="{7B29A387-81C3-4DC3-8DD1-E7E42D5484F3}" dt="2022-05-25T17:46:02.282" v="14055" actId="20577"/>
          <ac:graphicFrameMkLst>
            <pc:docMk/>
            <pc:sldMk cId="25528065" sldId="295"/>
            <ac:graphicFrameMk id="7" creationId="{16E0832D-7D58-632C-8315-7F9CA826AF15}"/>
          </ac:graphicFrameMkLst>
        </pc:graphicFrameChg>
      </pc:sldChg>
      <pc:sldChg chg="add del">
        <pc:chgData name="Dominique RIGHETTO" userId="512fe077-82ad-424c-88a3-15e852b5861d" providerId="ADAL" clId="{7B29A387-81C3-4DC3-8DD1-E7E42D5484F3}" dt="2022-05-20T08:57:52.451" v="12833" actId="47"/>
        <pc:sldMkLst>
          <pc:docMk/>
          <pc:sldMk cId="2057029184" sldId="296"/>
        </pc:sldMkLst>
      </pc:sldChg>
      <pc:sldChg chg="addSp delSp modSp add mod">
        <pc:chgData name="Dominique RIGHETTO" userId="512fe077-82ad-424c-88a3-15e852b5861d" providerId="ADAL" clId="{7B29A387-81C3-4DC3-8DD1-E7E42D5484F3}" dt="2022-05-26T06:47:39.053" v="14317" actId="478"/>
        <pc:sldMkLst>
          <pc:docMk/>
          <pc:sldMk cId="3973227997" sldId="296"/>
        </pc:sldMkLst>
        <pc:spChg chg="mod">
          <ac:chgData name="Dominique RIGHETTO" userId="512fe077-82ad-424c-88a3-15e852b5861d" providerId="ADAL" clId="{7B29A387-81C3-4DC3-8DD1-E7E42D5484F3}" dt="2022-05-25T15:55:44.598" v="13834" actId="20577"/>
          <ac:spMkLst>
            <pc:docMk/>
            <pc:sldMk cId="3973227997" sldId="296"/>
            <ac:spMk id="2" creationId="{0A32731C-311B-46F7-A865-6C3AF6B09A47}"/>
          </ac:spMkLst>
        </pc:spChg>
        <pc:spChg chg="mod">
          <ac:chgData name="Dominique RIGHETTO" userId="512fe077-82ad-424c-88a3-15e852b5861d" providerId="ADAL" clId="{7B29A387-81C3-4DC3-8DD1-E7E42D5484F3}" dt="2022-05-25T14:48:51.844" v="13568" actId="6549"/>
          <ac:spMkLst>
            <pc:docMk/>
            <pc:sldMk cId="3973227997" sldId="296"/>
            <ac:spMk id="3" creationId="{9D5232F9-FD00-464A-9F17-619C91AEF8F3}"/>
          </ac:spMkLst>
        </pc:spChg>
        <pc:spChg chg="del">
          <ac:chgData name="Dominique RIGHETTO" userId="512fe077-82ad-424c-88a3-15e852b5861d" providerId="ADAL" clId="{7B29A387-81C3-4DC3-8DD1-E7E42D5484F3}" dt="2022-05-26T06:47:36.944" v="14316" actId="478"/>
          <ac:spMkLst>
            <pc:docMk/>
            <pc:sldMk cId="3973227997" sldId="296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6T06:47:39.053" v="14317" actId="478"/>
          <ac:spMkLst>
            <pc:docMk/>
            <pc:sldMk cId="3973227997" sldId="296"/>
            <ac:spMk id="5" creationId="{8D51ED20-04D4-4894-B0C2-9C541A61A734}"/>
          </ac:spMkLst>
        </pc:spChg>
        <pc:spChg chg="del">
          <ac:chgData name="Dominique RIGHETTO" userId="512fe077-82ad-424c-88a3-15e852b5861d" providerId="ADAL" clId="{7B29A387-81C3-4DC3-8DD1-E7E42D5484F3}" dt="2022-05-25T14:49:01.217" v="13570" actId="478"/>
          <ac:spMkLst>
            <pc:docMk/>
            <pc:sldMk cId="3973227997" sldId="296"/>
            <ac:spMk id="9" creationId="{190EE589-918B-D0E2-5B74-11DD1A8B364B}"/>
          </ac:spMkLst>
        </pc:spChg>
        <pc:spChg chg="add mod">
          <ac:chgData name="Dominique RIGHETTO" userId="512fe077-82ad-424c-88a3-15e852b5861d" providerId="ADAL" clId="{7B29A387-81C3-4DC3-8DD1-E7E42D5484F3}" dt="2022-05-25T14:49:10.918" v="13571"/>
          <ac:spMkLst>
            <pc:docMk/>
            <pc:sldMk cId="3973227997" sldId="296"/>
            <ac:spMk id="10" creationId="{11C2F9E1-6D9E-7387-071C-D5564276B560}"/>
          </ac:spMkLst>
        </pc:spChg>
        <pc:graphicFrameChg chg="mod modGraphic">
          <ac:chgData name="Dominique RIGHETTO" userId="512fe077-82ad-424c-88a3-15e852b5861d" providerId="ADAL" clId="{7B29A387-81C3-4DC3-8DD1-E7E42D5484F3}" dt="2022-05-25T16:24:39.293" v="14026" actId="3064"/>
          <ac:graphicFrameMkLst>
            <pc:docMk/>
            <pc:sldMk cId="3973227997" sldId="296"/>
            <ac:graphicFrameMk id="8" creationId="{ACC8779B-58FF-CF0F-4009-1CCA34C4D589}"/>
          </ac:graphicFrameMkLst>
        </pc:graphicFrameChg>
      </pc:sldChg>
      <pc:sldChg chg="addSp delSp modSp add mod">
        <pc:chgData name="Dominique RIGHETTO" userId="512fe077-82ad-424c-88a3-15e852b5861d" providerId="ADAL" clId="{7B29A387-81C3-4DC3-8DD1-E7E42D5484F3}" dt="2022-05-31T15:22:12.420" v="15108" actId="20577"/>
        <pc:sldMkLst>
          <pc:docMk/>
          <pc:sldMk cId="211568109" sldId="297"/>
        </pc:sldMkLst>
        <pc:spChg chg="mod">
          <ac:chgData name="Dominique RIGHETTO" userId="512fe077-82ad-424c-88a3-15e852b5861d" providerId="ADAL" clId="{7B29A387-81C3-4DC3-8DD1-E7E42D5484F3}" dt="2022-05-31T15:22:02.223" v="15106" actId="20577"/>
          <ac:spMkLst>
            <pc:docMk/>
            <pc:sldMk cId="211568109" sldId="297"/>
            <ac:spMk id="2" creationId="{0A32731C-311B-46F7-A865-6C3AF6B09A47}"/>
          </ac:spMkLst>
        </pc:spChg>
        <pc:spChg chg="add mod">
          <ac:chgData name="Dominique RIGHETTO" userId="512fe077-82ad-424c-88a3-15e852b5861d" providerId="ADAL" clId="{7B29A387-81C3-4DC3-8DD1-E7E42D5484F3}" dt="2022-05-31T15:22:12.420" v="15108" actId="20577"/>
          <ac:spMkLst>
            <pc:docMk/>
            <pc:sldMk cId="211568109" sldId="297"/>
            <ac:spMk id="7" creationId="{F0A67D0E-7724-3C6C-2097-1F288EFA2244}"/>
          </ac:spMkLst>
        </pc:spChg>
        <pc:picChg chg="del mod">
          <ac:chgData name="Dominique RIGHETTO" userId="512fe077-82ad-424c-88a3-15e852b5861d" providerId="ADAL" clId="{7B29A387-81C3-4DC3-8DD1-E7E42D5484F3}" dt="2022-05-31T15:15:50.312" v="15037" actId="478"/>
          <ac:picMkLst>
            <pc:docMk/>
            <pc:sldMk cId="211568109" sldId="297"/>
            <ac:picMk id="4" creationId="{4289515F-540D-5928-2FBC-0827D5249E00}"/>
          </ac:picMkLst>
        </pc:picChg>
        <pc:picChg chg="add del mod">
          <ac:chgData name="Dominique RIGHETTO" userId="512fe077-82ad-424c-88a3-15e852b5861d" providerId="ADAL" clId="{7B29A387-81C3-4DC3-8DD1-E7E42D5484F3}" dt="2022-05-31T15:21:22.962" v="15082" actId="478"/>
          <ac:picMkLst>
            <pc:docMk/>
            <pc:sldMk cId="211568109" sldId="297"/>
            <ac:picMk id="5" creationId="{4EED02AB-DAD0-4245-1491-50CB40408354}"/>
          </ac:picMkLst>
        </pc:picChg>
        <pc:picChg chg="add del mod">
          <ac:chgData name="Dominique RIGHETTO" userId="512fe077-82ad-424c-88a3-15e852b5861d" providerId="ADAL" clId="{7B29A387-81C3-4DC3-8DD1-E7E42D5484F3}" dt="2022-05-31T15:16:38.792" v="15047" actId="478"/>
          <ac:picMkLst>
            <pc:docMk/>
            <pc:sldMk cId="211568109" sldId="297"/>
            <ac:picMk id="9" creationId="{BB468562-041A-A1B3-2BA0-67A15EAEABF8}"/>
          </ac:picMkLst>
        </pc:picChg>
        <pc:picChg chg="add del mod">
          <ac:chgData name="Dominique RIGHETTO" userId="512fe077-82ad-424c-88a3-15e852b5861d" providerId="ADAL" clId="{7B29A387-81C3-4DC3-8DD1-E7E42D5484F3}" dt="2022-05-31T15:19:56.727" v="15064" actId="478"/>
          <ac:picMkLst>
            <pc:docMk/>
            <pc:sldMk cId="211568109" sldId="297"/>
            <ac:picMk id="11" creationId="{C1DC3897-92D1-A477-4153-D0FCF682D07C}"/>
          </ac:picMkLst>
        </pc:picChg>
        <pc:picChg chg="add del mod">
          <ac:chgData name="Dominique RIGHETTO" userId="512fe077-82ad-424c-88a3-15e852b5861d" providerId="ADAL" clId="{7B29A387-81C3-4DC3-8DD1-E7E42D5484F3}" dt="2022-05-31T15:20:27.669" v="15075" actId="478"/>
          <ac:picMkLst>
            <pc:docMk/>
            <pc:sldMk cId="211568109" sldId="297"/>
            <ac:picMk id="12" creationId="{39A5B8E4-D67E-3595-13F8-E2B3E47BF51A}"/>
          </ac:picMkLst>
        </pc:picChg>
        <pc:picChg chg="del">
          <ac:chgData name="Dominique RIGHETTO" userId="512fe077-82ad-424c-88a3-15e852b5861d" providerId="ADAL" clId="{7B29A387-81C3-4DC3-8DD1-E7E42D5484F3}" dt="2022-05-31T15:11:19.335" v="14893" actId="478"/>
          <ac:picMkLst>
            <pc:docMk/>
            <pc:sldMk cId="211568109" sldId="297"/>
            <ac:picMk id="13" creationId="{CDF5C177-0038-C814-9F02-9D93C2BFA858}"/>
          </ac:picMkLst>
        </pc:picChg>
        <pc:picChg chg="add mod">
          <ac:chgData name="Dominique RIGHETTO" userId="512fe077-82ad-424c-88a3-15e852b5861d" providerId="ADAL" clId="{7B29A387-81C3-4DC3-8DD1-E7E42D5484F3}" dt="2022-05-31T15:20:25.688" v="15074" actId="1076"/>
          <ac:picMkLst>
            <pc:docMk/>
            <pc:sldMk cId="211568109" sldId="297"/>
            <ac:picMk id="14" creationId="{5A65DEA5-0194-C8BA-C623-35AB7BCFFE76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233E72C-5ED3-4A94-B72F-8DC6253F71B3}" type="doc">
      <dgm:prSet loTypeId="urn:microsoft.com/office/officeart/2005/8/layout/vProcess5" loCatId="process" qsTypeId="urn:microsoft.com/office/officeart/2005/8/quickstyle/simple2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2EFF936D-2053-4B97-A7F6-66C402B6582F}">
      <dgm:prSet phldrT="[Text]"/>
      <dgm:spPr>
        <a:solidFill>
          <a:srgbClr val="6563FF"/>
        </a:solidFill>
      </dgm:spPr>
      <dgm:t>
        <a:bodyPr/>
        <a:lstStyle/>
        <a:p>
          <a:r>
            <a:rPr lang="en-US" dirty="0"/>
            <a:t>Moderns' application provide rich front end mainly based on JavaScript in which interesting data are stored in browser managed storage.</a:t>
          </a:r>
        </a:p>
      </dgm:t>
    </dgm:pt>
    <dgm:pt modelId="{A31C5184-DA22-406E-9A30-0C5E8C4DF898}" type="parTrans" cxnId="{BE5D800D-B704-4CF1-B87D-EFCE27B68C15}">
      <dgm:prSet/>
      <dgm:spPr/>
      <dgm:t>
        <a:bodyPr/>
        <a:lstStyle/>
        <a:p>
          <a:endParaRPr lang="en-US"/>
        </a:p>
      </dgm:t>
    </dgm:pt>
    <dgm:pt modelId="{46830F79-68F6-466D-8396-41DEEBDDFE18}" type="sibTrans" cxnId="{BE5D800D-B704-4CF1-B87D-EFCE27B68C15}">
      <dgm:prSet/>
      <dgm:spPr/>
      <dgm:t>
        <a:bodyPr/>
        <a:lstStyle/>
        <a:p>
          <a:endParaRPr lang="en-US"/>
        </a:p>
      </dgm:t>
    </dgm:pt>
    <dgm:pt modelId="{56AF5372-3BF1-4B18-B6C6-C9C160C746DC}">
      <dgm:prSet phldrT="[Text]"/>
      <dgm:spPr>
        <a:solidFill>
          <a:srgbClr val="6563FF"/>
        </a:solidFill>
      </dgm:spPr>
      <dgm:t>
        <a:bodyPr/>
        <a:lstStyle/>
        <a:p>
          <a:r>
            <a:rPr lang="en-US" dirty="0"/>
            <a:t>Modern front-end consume a web API and this API is commonly well protected against direct attack.</a:t>
          </a:r>
        </a:p>
      </dgm:t>
    </dgm:pt>
    <dgm:pt modelId="{759C7DD3-98A0-4C80-A157-D4B3B0B70C71}" type="parTrans" cxnId="{4EC80732-A2E2-43A0-A703-A69975EAD38C}">
      <dgm:prSet/>
      <dgm:spPr/>
      <dgm:t>
        <a:bodyPr/>
        <a:lstStyle/>
        <a:p>
          <a:endParaRPr lang="en-US"/>
        </a:p>
      </dgm:t>
    </dgm:pt>
    <dgm:pt modelId="{F6C2E84B-960B-4432-A66D-8BACA3B8926A}" type="sibTrans" cxnId="{4EC80732-A2E2-43A0-A703-A69975EAD38C}">
      <dgm:prSet/>
      <dgm:spPr/>
      <dgm:t>
        <a:bodyPr/>
        <a:lstStyle/>
        <a:p>
          <a:endParaRPr lang="en-US"/>
        </a:p>
      </dgm:t>
    </dgm:pt>
    <dgm:pt modelId="{A818FF9F-AC2F-4B61-98CE-2FCCE30985D9}">
      <dgm:prSet phldrT="[Text]"/>
      <dgm:spPr>
        <a:solidFill>
          <a:srgbClr val="6563FF"/>
        </a:solidFill>
      </dgm:spPr>
      <dgm:t>
        <a:bodyPr/>
        <a:lstStyle/>
        <a:p>
          <a:r>
            <a:rPr lang="en-US" dirty="0"/>
            <a:t>Built-in protection in server-side technologies framework tend to be heterogenous and complete. However, it is not always the same for front-end technologies framework.</a:t>
          </a:r>
        </a:p>
      </dgm:t>
    </dgm:pt>
    <dgm:pt modelId="{EFE98E0B-D12E-4AF0-9D90-30C11D7080CB}" type="parTrans" cxnId="{1138E73B-67B7-41D0-98A7-F516A8BF6BA0}">
      <dgm:prSet/>
      <dgm:spPr/>
      <dgm:t>
        <a:bodyPr/>
        <a:lstStyle/>
        <a:p>
          <a:endParaRPr lang="en-US"/>
        </a:p>
      </dgm:t>
    </dgm:pt>
    <dgm:pt modelId="{0DC04AB2-DACC-47C1-894E-79F307306B53}" type="sibTrans" cxnId="{1138E73B-67B7-41D0-98A7-F516A8BF6BA0}">
      <dgm:prSet/>
      <dgm:spPr/>
      <dgm:t>
        <a:bodyPr/>
        <a:lstStyle/>
        <a:p>
          <a:endParaRPr lang="en-US"/>
        </a:p>
      </dgm:t>
    </dgm:pt>
    <dgm:pt modelId="{37614A34-6298-479F-ACF8-3CC846C863ED}" type="pres">
      <dgm:prSet presAssocID="{C233E72C-5ED3-4A94-B72F-8DC6253F71B3}" presName="outerComposite" presStyleCnt="0">
        <dgm:presLayoutVars>
          <dgm:chMax val="5"/>
          <dgm:dir/>
          <dgm:resizeHandles val="exact"/>
        </dgm:presLayoutVars>
      </dgm:prSet>
      <dgm:spPr/>
    </dgm:pt>
    <dgm:pt modelId="{F67CB41E-8EA1-4EF6-816A-1BE8F8E9C226}" type="pres">
      <dgm:prSet presAssocID="{C233E72C-5ED3-4A94-B72F-8DC6253F71B3}" presName="dummyMaxCanvas" presStyleCnt="0">
        <dgm:presLayoutVars/>
      </dgm:prSet>
      <dgm:spPr/>
    </dgm:pt>
    <dgm:pt modelId="{0E165BA4-2639-4953-B633-793CEA1438D8}" type="pres">
      <dgm:prSet presAssocID="{C233E72C-5ED3-4A94-B72F-8DC6253F71B3}" presName="ThreeNodes_1" presStyleLbl="node1" presStyleIdx="0" presStyleCnt="3">
        <dgm:presLayoutVars>
          <dgm:bulletEnabled val="1"/>
        </dgm:presLayoutVars>
      </dgm:prSet>
      <dgm:spPr/>
    </dgm:pt>
    <dgm:pt modelId="{B81C40C0-94D3-413C-9E6F-5BD78DF3D846}" type="pres">
      <dgm:prSet presAssocID="{C233E72C-5ED3-4A94-B72F-8DC6253F71B3}" presName="ThreeNodes_2" presStyleLbl="node1" presStyleIdx="1" presStyleCnt="3">
        <dgm:presLayoutVars>
          <dgm:bulletEnabled val="1"/>
        </dgm:presLayoutVars>
      </dgm:prSet>
      <dgm:spPr/>
    </dgm:pt>
    <dgm:pt modelId="{85E07F7C-05A6-4A0A-BB6C-4E09D91A128B}" type="pres">
      <dgm:prSet presAssocID="{C233E72C-5ED3-4A94-B72F-8DC6253F71B3}" presName="ThreeNodes_3" presStyleLbl="node1" presStyleIdx="2" presStyleCnt="3">
        <dgm:presLayoutVars>
          <dgm:bulletEnabled val="1"/>
        </dgm:presLayoutVars>
      </dgm:prSet>
      <dgm:spPr/>
    </dgm:pt>
    <dgm:pt modelId="{DBF87F95-B89E-4AA1-91BD-FFE29C48015A}" type="pres">
      <dgm:prSet presAssocID="{C233E72C-5ED3-4A94-B72F-8DC6253F71B3}" presName="ThreeConn_1-2" presStyleLbl="fgAccFollowNode1" presStyleIdx="0" presStyleCnt="2">
        <dgm:presLayoutVars>
          <dgm:bulletEnabled val="1"/>
        </dgm:presLayoutVars>
      </dgm:prSet>
      <dgm:spPr/>
    </dgm:pt>
    <dgm:pt modelId="{B9BA03BB-D9C9-4AD4-9617-00C3EF322D34}" type="pres">
      <dgm:prSet presAssocID="{C233E72C-5ED3-4A94-B72F-8DC6253F71B3}" presName="ThreeConn_2-3" presStyleLbl="fgAccFollowNode1" presStyleIdx="1" presStyleCnt="2">
        <dgm:presLayoutVars>
          <dgm:bulletEnabled val="1"/>
        </dgm:presLayoutVars>
      </dgm:prSet>
      <dgm:spPr/>
    </dgm:pt>
    <dgm:pt modelId="{58812D0E-5897-4AAD-8564-F8775A041D1B}" type="pres">
      <dgm:prSet presAssocID="{C233E72C-5ED3-4A94-B72F-8DC6253F71B3}" presName="ThreeNodes_1_text" presStyleLbl="node1" presStyleIdx="2" presStyleCnt="3">
        <dgm:presLayoutVars>
          <dgm:bulletEnabled val="1"/>
        </dgm:presLayoutVars>
      </dgm:prSet>
      <dgm:spPr/>
    </dgm:pt>
    <dgm:pt modelId="{CACB89FE-63D3-4759-B40A-4D9907919D43}" type="pres">
      <dgm:prSet presAssocID="{C233E72C-5ED3-4A94-B72F-8DC6253F71B3}" presName="ThreeNodes_2_text" presStyleLbl="node1" presStyleIdx="2" presStyleCnt="3">
        <dgm:presLayoutVars>
          <dgm:bulletEnabled val="1"/>
        </dgm:presLayoutVars>
      </dgm:prSet>
      <dgm:spPr/>
    </dgm:pt>
    <dgm:pt modelId="{0F345105-917C-4D55-B783-36DF2726C1F0}" type="pres">
      <dgm:prSet presAssocID="{C233E72C-5ED3-4A94-B72F-8DC6253F71B3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B0CEF607-1B6C-4806-A0FF-0FA8D893B671}" type="presOf" srcId="{56AF5372-3BF1-4B18-B6C6-C9C160C746DC}" destId="{B81C40C0-94D3-413C-9E6F-5BD78DF3D846}" srcOrd="0" destOrd="0" presId="urn:microsoft.com/office/officeart/2005/8/layout/vProcess5"/>
    <dgm:cxn modelId="{BE5D800D-B704-4CF1-B87D-EFCE27B68C15}" srcId="{C233E72C-5ED3-4A94-B72F-8DC6253F71B3}" destId="{2EFF936D-2053-4B97-A7F6-66C402B6582F}" srcOrd="0" destOrd="0" parTransId="{A31C5184-DA22-406E-9A30-0C5E8C4DF898}" sibTransId="{46830F79-68F6-466D-8396-41DEEBDDFE18}"/>
    <dgm:cxn modelId="{A7A71F2C-F12F-4FB2-9ACA-55707BFAC4C3}" type="presOf" srcId="{46830F79-68F6-466D-8396-41DEEBDDFE18}" destId="{DBF87F95-B89E-4AA1-91BD-FFE29C48015A}" srcOrd="0" destOrd="0" presId="urn:microsoft.com/office/officeart/2005/8/layout/vProcess5"/>
    <dgm:cxn modelId="{4EC80732-A2E2-43A0-A703-A69975EAD38C}" srcId="{C233E72C-5ED3-4A94-B72F-8DC6253F71B3}" destId="{56AF5372-3BF1-4B18-B6C6-C9C160C746DC}" srcOrd="1" destOrd="0" parTransId="{759C7DD3-98A0-4C80-A157-D4B3B0B70C71}" sibTransId="{F6C2E84B-960B-4432-A66D-8BACA3B8926A}"/>
    <dgm:cxn modelId="{1138E73B-67B7-41D0-98A7-F516A8BF6BA0}" srcId="{C233E72C-5ED3-4A94-B72F-8DC6253F71B3}" destId="{A818FF9F-AC2F-4B61-98CE-2FCCE30985D9}" srcOrd="2" destOrd="0" parTransId="{EFE98E0B-D12E-4AF0-9D90-30C11D7080CB}" sibTransId="{0DC04AB2-DACC-47C1-894E-79F307306B53}"/>
    <dgm:cxn modelId="{AF37546A-8319-4451-BFD5-B2D19F5337B2}" type="presOf" srcId="{2EFF936D-2053-4B97-A7F6-66C402B6582F}" destId="{58812D0E-5897-4AAD-8564-F8775A041D1B}" srcOrd="1" destOrd="0" presId="urn:microsoft.com/office/officeart/2005/8/layout/vProcess5"/>
    <dgm:cxn modelId="{0B158754-93D0-4180-98C4-85459B6B8248}" type="presOf" srcId="{F6C2E84B-960B-4432-A66D-8BACA3B8926A}" destId="{B9BA03BB-D9C9-4AD4-9617-00C3EF322D34}" srcOrd="0" destOrd="0" presId="urn:microsoft.com/office/officeart/2005/8/layout/vProcess5"/>
    <dgm:cxn modelId="{67F8787B-159D-4336-BE3E-81ED33AB9EF6}" type="presOf" srcId="{C233E72C-5ED3-4A94-B72F-8DC6253F71B3}" destId="{37614A34-6298-479F-ACF8-3CC846C863ED}" srcOrd="0" destOrd="0" presId="urn:microsoft.com/office/officeart/2005/8/layout/vProcess5"/>
    <dgm:cxn modelId="{953EA4A3-1EA0-4322-9231-9CFCB8955768}" type="presOf" srcId="{A818FF9F-AC2F-4B61-98CE-2FCCE30985D9}" destId="{0F345105-917C-4D55-B783-36DF2726C1F0}" srcOrd="1" destOrd="0" presId="urn:microsoft.com/office/officeart/2005/8/layout/vProcess5"/>
    <dgm:cxn modelId="{B6B833B0-A941-458A-8F51-E8BABDBAFB15}" type="presOf" srcId="{2EFF936D-2053-4B97-A7F6-66C402B6582F}" destId="{0E165BA4-2639-4953-B633-793CEA1438D8}" srcOrd="0" destOrd="0" presId="urn:microsoft.com/office/officeart/2005/8/layout/vProcess5"/>
    <dgm:cxn modelId="{6923B6B4-A2DC-438A-ADA6-3758A9AD1340}" type="presOf" srcId="{56AF5372-3BF1-4B18-B6C6-C9C160C746DC}" destId="{CACB89FE-63D3-4759-B40A-4D9907919D43}" srcOrd="1" destOrd="0" presId="urn:microsoft.com/office/officeart/2005/8/layout/vProcess5"/>
    <dgm:cxn modelId="{EFD9CAE0-D05F-42F6-A48A-A03800595E48}" type="presOf" srcId="{A818FF9F-AC2F-4B61-98CE-2FCCE30985D9}" destId="{85E07F7C-05A6-4A0A-BB6C-4E09D91A128B}" srcOrd="0" destOrd="0" presId="urn:microsoft.com/office/officeart/2005/8/layout/vProcess5"/>
    <dgm:cxn modelId="{AD398669-42A7-4558-BC9E-2B076BB72C64}" type="presParOf" srcId="{37614A34-6298-479F-ACF8-3CC846C863ED}" destId="{F67CB41E-8EA1-4EF6-816A-1BE8F8E9C226}" srcOrd="0" destOrd="0" presId="urn:microsoft.com/office/officeart/2005/8/layout/vProcess5"/>
    <dgm:cxn modelId="{31B427E7-7C52-4803-A4D9-E01E71ACC554}" type="presParOf" srcId="{37614A34-6298-479F-ACF8-3CC846C863ED}" destId="{0E165BA4-2639-4953-B633-793CEA1438D8}" srcOrd="1" destOrd="0" presId="urn:microsoft.com/office/officeart/2005/8/layout/vProcess5"/>
    <dgm:cxn modelId="{821B5FCB-791C-4412-B520-FCAA6E268A3F}" type="presParOf" srcId="{37614A34-6298-479F-ACF8-3CC846C863ED}" destId="{B81C40C0-94D3-413C-9E6F-5BD78DF3D846}" srcOrd="2" destOrd="0" presId="urn:microsoft.com/office/officeart/2005/8/layout/vProcess5"/>
    <dgm:cxn modelId="{D766870E-E8F5-4A17-98ED-DECED9E5052E}" type="presParOf" srcId="{37614A34-6298-479F-ACF8-3CC846C863ED}" destId="{85E07F7C-05A6-4A0A-BB6C-4E09D91A128B}" srcOrd="3" destOrd="0" presId="urn:microsoft.com/office/officeart/2005/8/layout/vProcess5"/>
    <dgm:cxn modelId="{5BB16BF6-772D-4E33-A562-F0969CB9F4C1}" type="presParOf" srcId="{37614A34-6298-479F-ACF8-3CC846C863ED}" destId="{DBF87F95-B89E-4AA1-91BD-FFE29C48015A}" srcOrd="4" destOrd="0" presId="urn:microsoft.com/office/officeart/2005/8/layout/vProcess5"/>
    <dgm:cxn modelId="{DF59C837-8168-4F30-9991-AD6F193D2F55}" type="presParOf" srcId="{37614A34-6298-479F-ACF8-3CC846C863ED}" destId="{B9BA03BB-D9C9-4AD4-9617-00C3EF322D34}" srcOrd="5" destOrd="0" presId="urn:microsoft.com/office/officeart/2005/8/layout/vProcess5"/>
    <dgm:cxn modelId="{6914EE39-EC12-40BE-B532-99AAF50BA241}" type="presParOf" srcId="{37614A34-6298-479F-ACF8-3CC846C863ED}" destId="{58812D0E-5897-4AAD-8564-F8775A041D1B}" srcOrd="6" destOrd="0" presId="urn:microsoft.com/office/officeart/2005/8/layout/vProcess5"/>
    <dgm:cxn modelId="{FA95E26D-F2D8-4B6B-9729-69920091E363}" type="presParOf" srcId="{37614A34-6298-479F-ACF8-3CC846C863ED}" destId="{CACB89FE-63D3-4759-B40A-4D9907919D43}" srcOrd="7" destOrd="0" presId="urn:microsoft.com/office/officeart/2005/8/layout/vProcess5"/>
    <dgm:cxn modelId="{3ECEF0A5-64E6-4489-9CDE-FCB025D4651F}" type="presParOf" srcId="{37614A34-6298-479F-ACF8-3CC846C863ED}" destId="{0F345105-917C-4D55-B783-36DF2726C1F0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54EDCE4-F6F5-4AF4-8CB9-3FDC96E6C24C}" type="doc">
      <dgm:prSet loTypeId="urn:microsoft.com/office/officeart/2005/8/layout/equation1" loCatId="process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FA8258FC-5573-4726-A111-3B76F9C3741F}">
      <dgm:prSet phldrT="[Text]"/>
      <dgm:spPr>
        <a:solidFill>
          <a:srgbClr val="6563FF"/>
        </a:solidFill>
      </dgm:spPr>
      <dgm:t>
        <a:bodyPr/>
        <a:lstStyle/>
        <a:p>
          <a:r>
            <a:rPr lang="en-US" dirty="0"/>
            <a:t>Require to analyze and understand it to identify which modification must be performed.</a:t>
          </a:r>
        </a:p>
      </dgm:t>
    </dgm:pt>
    <dgm:pt modelId="{127386FA-AA51-4BF5-B4B4-3A65FC692F17}" type="parTrans" cxnId="{4DB2E04E-C8AC-460F-AFFC-0BB007450995}">
      <dgm:prSet/>
      <dgm:spPr/>
      <dgm:t>
        <a:bodyPr/>
        <a:lstStyle/>
        <a:p>
          <a:endParaRPr lang="en-US"/>
        </a:p>
      </dgm:t>
    </dgm:pt>
    <dgm:pt modelId="{B44B35F4-38AF-4C69-9D4B-A1CC9DE62959}" type="sibTrans" cxnId="{4DB2E04E-C8AC-460F-AFFC-0BB007450995}">
      <dgm:prSet/>
      <dgm:spPr/>
      <dgm:t>
        <a:bodyPr/>
        <a:lstStyle/>
        <a:p>
          <a:endParaRPr lang="en-US"/>
        </a:p>
      </dgm:t>
    </dgm:pt>
    <dgm:pt modelId="{D94523E5-ADA3-47F0-8C9F-24FBE9CC2F5E}">
      <dgm:prSet phldrT="[Text]"/>
      <dgm:spPr>
        <a:solidFill>
          <a:srgbClr val="6563FF"/>
        </a:solidFill>
      </dgm:spPr>
      <dgm:t>
        <a:bodyPr/>
        <a:lstStyle/>
        <a:p>
          <a:r>
            <a:rPr lang="en-US" dirty="0"/>
            <a:t>Require to modify a feature so it imply to test the update to prevent any regression or new functional bug (side effect).</a:t>
          </a:r>
        </a:p>
      </dgm:t>
    </dgm:pt>
    <dgm:pt modelId="{256A06BD-3D51-40CC-BAAE-8AA4FDE4B1AE}" type="parTrans" cxnId="{F8C16232-63F0-4526-A947-83F30CCF4315}">
      <dgm:prSet/>
      <dgm:spPr/>
      <dgm:t>
        <a:bodyPr/>
        <a:lstStyle/>
        <a:p>
          <a:endParaRPr lang="en-US"/>
        </a:p>
      </dgm:t>
    </dgm:pt>
    <dgm:pt modelId="{2F3891C1-15BB-4D1B-A2EB-C20E93DB99D4}" type="sibTrans" cxnId="{F8C16232-63F0-4526-A947-83F30CCF4315}">
      <dgm:prSet/>
      <dgm:spPr/>
      <dgm:t>
        <a:bodyPr/>
        <a:lstStyle/>
        <a:p>
          <a:endParaRPr lang="en-US"/>
        </a:p>
      </dgm:t>
    </dgm:pt>
    <dgm:pt modelId="{022D242F-4F29-4D5E-B1E8-1AEE47190080}">
      <dgm:prSet phldrT="[Text]"/>
      <dgm:spPr>
        <a:solidFill>
          <a:srgbClr val="6563FF"/>
        </a:solidFill>
      </dgm:spPr>
      <dgm:t>
        <a:bodyPr/>
        <a:lstStyle/>
        <a:p>
          <a:r>
            <a:rPr lang="en-US" dirty="0"/>
            <a:t>Need time but sometimes we do not have this time immediately!</a:t>
          </a:r>
        </a:p>
      </dgm:t>
    </dgm:pt>
    <dgm:pt modelId="{7C622E91-4B78-4425-B1C9-227BAACFBECA}" type="parTrans" cxnId="{ED7CACD9-0D81-4F09-A80D-0923EAA62092}">
      <dgm:prSet/>
      <dgm:spPr/>
      <dgm:t>
        <a:bodyPr/>
        <a:lstStyle/>
        <a:p>
          <a:endParaRPr lang="en-US"/>
        </a:p>
      </dgm:t>
    </dgm:pt>
    <dgm:pt modelId="{11E045BE-7B9D-4F6A-92C7-84C1DCC559A3}" type="sibTrans" cxnId="{ED7CACD9-0D81-4F09-A80D-0923EAA62092}">
      <dgm:prSet/>
      <dgm:spPr/>
      <dgm:t>
        <a:bodyPr/>
        <a:lstStyle/>
        <a:p>
          <a:endParaRPr lang="en-US"/>
        </a:p>
      </dgm:t>
    </dgm:pt>
    <dgm:pt modelId="{603087DC-D4D1-460F-81D4-89378B709EF9}" type="pres">
      <dgm:prSet presAssocID="{154EDCE4-F6F5-4AF4-8CB9-3FDC96E6C24C}" presName="linearFlow" presStyleCnt="0">
        <dgm:presLayoutVars>
          <dgm:dir/>
          <dgm:resizeHandles val="exact"/>
        </dgm:presLayoutVars>
      </dgm:prSet>
      <dgm:spPr/>
    </dgm:pt>
    <dgm:pt modelId="{B280C3D1-A2DF-4526-813C-8D58D2857AB4}" type="pres">
      <dgm:prSet presAssocID="{FA8258FC-5573-4726-A111-3B76F9C3741F}" presName="node" presStyleLbl="node1" presStyleIdx="0" presStyleCnt="3">
        <dgm:presLayoutVars>
          <dgm:bulletEnabled val="1"/>
        </dgm:presLayoutVars>
      </dgm:prSet>
      <dgm:spPr/>
    </dgm:pt>
    <dgm:pt modelId="{98A83D11-5C9F-4198-94D3-E23605160B81}" type="pres">
      <dgm:prSet presAssocID="{B44B35F4-38AF-4C69-9D4B-A1CC9DE62959}" presName="spacerL" presStyleCnt="0"/>
      <dgm:spPr/>
    </dgm:pt>
    <dgm:pt modelId="{6CDE0E31-BD67-4419-BF39-086B5DD07F5F}" type="pres">
      <dgm:prSet presAssocID="{B44B35F4-38AF-4C69-9D4B-A1CC9DE62959}" presName="sibTrans" presStyleLbl="sibTrans2D1" presStyleIdx="0" presStyleCnt="2"/>
      <dgm:spPr/>
    </dgm:pt>
    <dgm:pt modelId="{07DBA156-0A1A-4E16-8AF8-F5DAB47C468B}" type="pres">
      <dgm:prSet presAssocID="{B44B35F4-38AF-4C69-9D4B-A1CC9DE62959}" presName="spacerR" presStyleCnt="0"/>
      <dgm:spPr/>
    </dgm:pt>
    <dgm:pt modelId="{FF03F526-3138-4577-A27F-B486C9DA274F}" type="pres">
      <dgm:prSet presAssocID="{D94523E5-ADA3-47F0-8C9F-24FBE9CC2F5E}" presName="node" presStyleLbl="node1" presStyleIdx="1" presStyleCnt="3">
        <dgm:presLayoutVars>
          <dgm:bulletEnabled val="1"/>
        </dgm:presLayoutVars>
      </dgm:prSet>
      <dgm:spPr/>
    </dgm:pt>
    <dgm:pt modelId="{5A5CDCD5-F7F6-42C4-BCE8-335A8B5B118B}" type="pres">
      <dgm:prSet presAssocID="{2F3891C1-15BB-4D1B-A2EB-C20E93DB99D4}" presName="spacerL" presStyleCnt="0"/>
      <dgm:spPr/>
    </dgm:pt>
    <dgm:pt modelId="{A2B16479-B3E8-4A60-88E0-95234DE1FCF6}" type="pres">
      <dgm:prSet presAssocID="{2F3891C1-15BB-4D1B-A2EB-C20E93DB99D4}" presName="sibTrans" presStyleLbl="sibTrans2D1" presStyleIdx="1" presStyleCnt="2"/>
      <dgm:spPr/>
    </dgm:pt>
    <dgm:pt modelId="{CD70CADB-1360-4B19-8D64-EABBFECBC1FA}" type="pres">
      <dgm:prSet presAssocID="{2F3891C1-15BB-4D1B-A2EB-C20E93DB99D4}" presName="spacerR" presStyleCnt="0"/>
      <dgm:spPr/>
    </dgm:pt>
    <dgm:pt modelId="{CAB95297-C179-4CBF-AF14-D46EE5F75D3D}" type="pres">
      <dgm:prSet presAssocID="{022D242F-4F29-4D5E-B1E8-1AEE47190080}" presName="node" presStyleLbl="node1" presStyleIdx="2" presStyleCnt="3">
        <dgm:presLayoutVars>
          <dgm:bulletEnabled val="1"/>
        </dgm:presLayoutVars>
      </dgm:prSet>
      <dgm:spPr/>
    </dgm:pt>
  </dgm:ptLst>
  <dgm:cxnLst>
    <dgm:cxn modelId="{C695DD23-991C-4C9C-91B7-DE8718F99C68}" type="presOf" srcId="{154EDCE4-F6F5-4AF4-8CB9-3FDC96E6C24C}" destId="{603087DC-D4D1-460F-81D4-89378B709EF9}" srcOrd="0" destOrd="0" presId="urn:microsoft.com/office/officeart/2005/8/layout/equation1"/>
    <dgm:cxn modelId="{F8C16232-63F0-4526-A947-83F30CCF4315}" srcId="{154EDCE4-F6F5-4AF4-8CB9-3FDC96E6C24C}" destId="{D94523E5-ADA3-47F0-8C9F-24FBE9CC2F5E}" srcOrd="1" destOrd="0" parTransId="{256A06BD-3D51-40CC-BAAE-8AA4FDE4B1AE}" sibTransId="{2F3891C1-15BB-4D1B-A2EB-C20E93DB99D4}"/>
    <dgm:cxn modelId="{41DC2A39-3ECE-447E-84DB-FA540970C6FE}" type="presOf" srcId="{D94523E5-ADA3-47F0-8C9F-24FBE9CC2F5E}" destId="{FF03F526-3138-4577-A27F-B486C9DA274F}" srcOrd="0" destOrd="0" presId="urn:microsoft.com/office/officeart/2005/8/layout/equation1"/>
    <dgm:cxn modelId="{4DB2E04E-C8AC-460F-AFFC-0BB007450995}" srcId="{154EDCE4-F6F5-4AF4-8CB9-3FDC96E6C24C}" destId="{FA8258FC-5573-4726-A111-3B76F9C3741F}" srcOrd="0" destOrd="0" parTransId="{127386FA-AA51-4BF5-B4B4-3A65FC692F17}" sibTransId="{B44B35F4-38AF-4C69-9D4B-A1CC9DE62959}"/>
    <dgm:cxn modelId="{AF0D8771-64B1-4671-8B05-99E7C2AF05FF}" type="presOf" srcId="{022D242F-4F29-4D5E-B1E8-1AEE47190080}" destId="{CAB95297-C179-4CBF-AF14-D46EE5F75D3D}" srcOrd="0" destOrd="0" presId="urn:microsoft.com/office/officeart/2005/8/layout/equation1"/>
    <dgm:cxn modelId="{ED7CACD9-0D81-4F09-A80D-0923EAA62092}" srcId="{154EDCE4-F6F5-4AF4-8CB9-3FDC96E6C24C}" destId="{022D242F-4F29-4D5E-B1E8-1AEE47190080}" srcOrd="2" destOrd="0" parTransId="{7C622E91-4B78-4425-B1C9-227BAACFBECA}" sibTransId="{11E045BE-7B9D-4F6A-92C7-84C1DCC559A3}"/>
    <dgm:cxn modelId="{3D4139E5-1E01-448A-9F34-D767F17DCD65}" type="presOf" srcId="{2F3891C1-15BB-4D1B-A2EB-C20E93DB99D4}" destId="{A2B16479-B3E8-4A60-88E0-95234DE1FCF6}" srcOrd="0" destOrd="0" presId="urn:microsoft.com/office/officeart/2005/8/layout/equation1"/>
    <dgm:cxn modelId="{619571F5-E1E2-4698-AB46-5F222766BDE8}" type="presOf" srcId="{FA8258FC-5573-4726-A111-3B76F9C3741F}" destId="{B280C3D1-A2DF-4526-813C-8D58D2857AB4}" srcOrd="0" destOrd="0" presId="urn:microsoft.com/office/officeart/2005/8/layout/equation1"/>
    <dgm:cxn modelId="{77CB03FD-E2FE-4E4F-961C-8F49D05DBA16}" type="presOf" srcId="{B44B35F4-38AF-4C69-9D4B-A1CC9DE62959}" destId="{6CDE0E31-BD67-4419-BF39-086B5DD07F5F}" srcOrd="0" destOrd="0" presId="urn:microsoft.com/office/officeart/2005/8/layout/equation1"/>
    <dgm:cxn modelId="{597C8BBD-4BC4-4393-A1A9-3EFBFF2BC5EB}" type="presParOf" srcId="{603087DC-D4D1-460F-81D4-89378B709EF9}" destId="{B280C3D1-A2DF-4526-813C-8D58D2857AB4}" srcOrd="0" destOrd="0" presId="urn:microsoft.com/office/officeart/2005/8/layout/equation1"/>
    <dgm:cxn modelId="{2ACB1DEA-4C23-4400-A917-430E20B60257}" type="presParOf" srcId="{603087DC-D4D1-460F-81D4-89378B709EF9}" destId="{98A83D11-5C9F-4198-94D3-E23605160B81}" srcOrd="1" destOrd="0" presId="urn:microsoft.com/office/officeart/2005/8/layout/equation1"/>
    <dgm:cxn modelId="{7AC9CD9A-7B6B-4A12-A169-8DA7574F1BDA}" type="presParOf" srcId="{603087DC-D4D1-460F-81D4-89378B709EF9}" destId="{6CDE0E31-BD67-4419-BF39-086B5DD07F5F}" srcOrd="2" destOrd="0" presId="urn:microsoft.com/office/officeart/2005/8/layout/equation1"/>
    <dgm:cxn modelId="{10F177BF-4736-4E3F-9DFA-14228F71D609}" type="presParOf" srcId="{603087DC-D4D1-460F-81D4-89378B709EF9}" destId="{07DBA156-0A1A-4E16-8AF8-F5DAB47C468B}" srcOrd="3" destOrd="0" presId="urn:microsoft.com/office/officeart/2005/8/layout/equation1"/>
    <dgm:cxn modelId="{CFF473C0-09C7-443A-9AB7-2FB9BC5B620E}" type="presParOf" srcId="{603087DC-D4D1-460F-81D4-89378B709EF9}" destId="{FF03F526-3138-4577-A27F-B486C9DA274F}" srcOrd="4" destOrd="0" presId="urn:microsoft.com/office/officeart/2005/8/layout/equation1"/>
    <dgm:cxn modelId="{533F4E6D-6D3B-4650-AC0A-946A897FCA5E}" type="presParOf" srcId="{603087DC-D4D1-460F-81D4-89378B709EF9}" destId="{5A5CDCD5-F7F6-42C4-BCE8-335A8B5B118B}" srcOrd="5" destOrd="0" presId="urn:microsoft.com/office/officeart/2005/8/layout/equation1"/>
    <dgm:cxn modelId="{581362D4-5A49-40CC-8614-4640041D6E01}" type="presParOf" srcId="{603087DC-D4D1-460F-81D4-89378B709EF9}" destId="{A2B16479-B3E8-4A60-88E0-95234DE1FCF6}" srcOrd="6" destOrd="0" presId="urn:microsoft.com/office/officeart/2005/8/layout/equation1"/>
    <dgm:cxn modelId="{B3E438F8-BD1A-4067-8A31-E4310A98C85F}" type="presParOf" srcId="{603087DC-D4D1-460F-81D4-89378B709EF9}" destId="{CD70CADB-1360-4B19-8D64-EABBFECBC1FA}" srcOrd="7" destOrd="0" presId="urn:microsoft.com/office/officeart/2005/8/layout/equation1"/>
    <dgm:cxn modelId="{E2D3722C-BB87-479A-BB2B-02EC24F17E17}" type="presParOf" srcId="{603087DC-D4D1-460F-81D4-89378B709EF9}" destId="{CAB95297-C179-4CBF-AF14-D46EE5F75D3D}" srcOrd="8" destOrd="0" presId="urn:microsoft.com/office/officeart/2005/8/layout/equati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165BA4-2639-4953-B633-793CEA1438D8}">
      <dsp:nvSpPr>
        <dsp:cNvPr id="0" name=""/>
        <dsp:cNvSpPr/>
      </dsp:nvSpPr>
      <dsp:spPr>
        <a:xfrm>
          <a:off x="0" y="0"/>
          <a:ext cx="9964075" cy="1263203"/>
        </a:xfrm>
        <a:prstGeom prst="roundRect">
          <a:avLst>
            <a:gd name="adj" fmla="val 10000"/>
          </a:avLst>
        </a:prstGeom>
        <a:solidFill>
          <a:srgbClr val="6563FF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Moderns' application provide rich front end mainly based on JavaScript in which interesting data are stored in browser managed storage.</a:t>
          </a:r>
        </a:p>
      </dsp:txBody>
      <dsp:txXfrm>
        <a:off x="36998" y="36998"/>
        <a:ext cx="8600980" cy="1189207"/>
      </dsp:txXfrm>
    </dsp:sp>
    <dsp:sp modelId="{B81C40C0-94D3-413C-9E6F-5BD78DF3D846}">
      <dsp:nvSpPr>
        <dsp:cNvPr id="0" name=""/>
        <dsp:cNvSpPr/>
      </dsp:nvSpPr>
      <dsp:spPr>
        <a:xfrm>
          <a:off x="879183" y="1473737"/>
          <a:ext cx="9964075" cy="1263203"/>
        </a:xfrm>
        <a:prstGeom prst="roundRect">
          <a:avLst>
            <a:gd name="adj" fmla="val 10000"/>
          </a:avLst>
        </a:prstGeom>
        <a:solidFill>
          <a:srgbClr val="6563FF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Modern front-end consume a web API and this API is commonly well protected against direct attack.</a:t>
          </a:r>
        </a:p>
      </dsp:txBody>
      <dsp:txXfrm>
        <a:off x="916181" y="1510735"/>
        <a:ext cx="8189814" cy="1189207"/>
      </dsp:txXfrm>
    </dsp:sp>
    <dsp:sp modelId="{85E07F7C-05A6-4A0A-BB6C-4E09D91A128B}">
      <dsp:nvSpPr>
        <dsp:cNvPr id="0" name=""/>
        <dsp:cNvSpPr/>
      </dsp:nvSpPr>
      <dsp:spPr>
        <a:xfrm>
          <a:off x="1758366" y="2947475"/>
          <a:ext cx="9964075" cy="1263203"/>
        </a:xfrm>
        <a:prstGeom prst="roundRect">
          <a:avLst>
            <a:gd name="adj" fmla="val 10000"/>
          </a:avLst>
        </a:prstGeom>
        <a:solidFill>
          <a:srgbClr val="6563FF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Built-in protection in server-side technologies framework tend to be heterogenous and complete. However, it is not always the same for front-end technologies framework.</a:t>
          </a:r>
        </a:p>
      </dsp:txBody>
      <dsp:txXfrm>
        <a:off x="1795364" y="2984473"/>
        <a:ext cx="8189814" cy="1189207"/>
      </dsp:txXfrm>
    </dsp:sp>
    <dsp:sp modelId="{DBF87F95-B89E-4AA1-91BD-FFE29C48015A}">
      <dsp:nvSpPr>
        <dsp:cNvPr id="0" name=""/>
        <dsp:cNvSpPr/>
      </dsp:nvSpPr>
      <dsp:spPr>
        <a:xfrm>
          <a:off x="9142993" y="957929"/>
          <a:ext cx="821082" cy="821082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9327736" y="957929"/>
        <a:ext cx="451596" cy="617864"/>
      </dsp:txXfrm>
    </dsp:sp>
    <dsp:sp modelId="{B9BA03BB-D9C9-4AD4-9617-00C3EF322D34}">
      <dsp:nvSpPr>
        <dsp:cNvPr id="0" name=""/>
        <dsp:cNvSpPr/>
      </dsp:nvSpPr>
      <dsp:spPr>
        <a:xfrm>
          <a:off x="10022176" y="2423245"/>
          <a:ext cx="821082" cy="821082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tint val="40000"/>
            <a:alpha val="90000"/>
            <a:hueOff val="2029141"/>
            <a:satOff val="100000"/>
            <a:lumOff val="1779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2029141"/>
              <a:satOff val="100000"/>
              <a:lumOff val="177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10206919" y="2423245"/>
        <a:ext cx="451596" cy="61786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280C3D1-A2DF-4526-813C-8D58D2857AB4}">
      <dsp:nvSpPr>
        <dsp:cNvPr id="0" name=""/>
        <dsp:cNvSpPr/>
      </dsp:nvSpPr>
      <dsp:spPr>
        <a:xfrm>
          <a:off x="1954" y="801097"/>
          <a:ext cx="2590864" cy="2590864"/>
        </a:xfrm>
        <a:prstGeom prst="ellipse">
          <a:avLst/>
        </a:prstGeom>
        <a:solidFill>
          <a:srgbClr val="6563FF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Require to analyze and understand it to identify which modification must be performed.</a:t>
          </a:r>
        </a:p>
      </dsp:txBody>
      <dsp:txXfrm>
        <a:off x="381377" y="1180520"/>
        <a:ext cx="1832018" cy="1832018"/>
      </dsp:txXfrm>
    </dsp:sp>
    <dsp:sp modelId="{6CDE0E31-BD67-4419-BF39-086B5DD07F5F}">
      <dsp:nvSpPr>
        <dsp:cNvPr id="0" name=""/>
        <dsp:cNvSpPr/>
      </dsp:nvSpPr>
      <dsp:spPr>
        <a:xfrm>
          <a:off x="2803197" y="1345178"/>
          <a:ext cx="1502701" cy="1502701"/>
        </a:xfrm>
        <a:prstGeom prst="mathPlus">
          <a:avLst/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>
        <a:off x="3002380" y="1919811"/>
        <a:ext cx="1104335" cy="353435"/>
      </dsp:txXfrm>
    </dsp:sp>
    <dsp:sp modelId="{FF03F526-3138-4577-A27F-B486C9DA274F}">
      <dsp:nvSpPr>
        <dsp:cNvPr id="0" name=""/>
        <dsp:cNvSpPr/>
      </dsp:nvSpPr>
      <dsp:spPr>
        <a:xfrm>
          <a:off x="4516276" y="801097"/>
          <a:ext cx="2590864" cy="2590864"/>
        </a:xfrm>
        <a:prstGeom prst="ellipse">
          <a:avLst/>
        </a:prstGeom>
        <a:solidFill>
          <a:srgbClr val="6563FF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Require to modify a feature so it imply to test the update to prevent any regression or new functional bug (side effect).</a:t>
          </a:r>
        </a:p>
      </dsp:txBody>
      <dsp:txXfrm>
        <a:off x="4895699" y="1180520"/>
        <a:ext cx="1832018" cy="1832018"/>
      </dsp:txXfrm>
    </dsp:sp>
    <dsp:sp modelId="{A2B16479-B3E8-4A60-88E0-95234DE1FCF6}">
      <dsp:nvSpPr>
        <dsp:cNvPr id="0" name=""/>
        <dsp:cNvSpPr/>
      </dsp:nvSpPr>
      <dsp:spPr>
        <a:xfrm>
          <a:off x="7317519" y="1345178"/>
          <a:ext cx="1502701" cy="1502701"/>
        </a:xfrm>
        <a:prstGeom prst="mathEqual">
          <a:avLst/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>
        <a:off x="7516702" y="1654734"/>
        <a:ext cx="1104335" cy="883589"/>
      </dsp:txXfrm>
    </dsp:sp>
    <dsp:sp modelId="{CAB95297-C179-4CBF-AF14-D46EE5F75D3D}">
      <dsp:nvSpPr>
        <dsp:cNvPr id="0" name=""/>
        <dsp:cNvSpPr/>
      </dsp:nvSpPr>
      <dsp:spPr>
        <a:xfrm>
          <a:off x="9030598" y="801097"/>
          <a:ext cx="2590864" cy="2590864"/>
        </a:xfrm>
        <a:prstGeom prst="ellipse">
          <a:avLst/>
        </a:prstGeom>
        <a:solidFill>
          <a:srgbClr val="6563FF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Need time but sometimes we do not have this time immediately!</a:t>
          </a:r>
        </a:p>
      </dsp:txBody>
      <dsp:txXfrm>
        <a:off x="9410021" y="1180520"/>
        <a:ext cx="1832018" cy="183201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equation1">
  <dgm:title val=""/>
  <dgm:desc val=""/>
  <dgm:catLst>
    <dgm:cat type="relationship" pri="17000"/>
    <dgm:cat type="process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choose name="Name0">
      <dgm:if name="Name1" func="var" arg="dir" op="equ" val="norm">
        <dgm:alg type="lin">
          <dgm:param type="fallback" val="2D"/>
        </dgm:alg>
      </dgm:if>
      <dgm:else name="Name2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fact="0.58"/>
      <dgm:constr type="primFontSz" for="ch" ptType="node" op="equ" val="65"/>
      <dgm:constr type="primFontSz" for="ch" ptType="sibTrans" op="equ" val="55"/>
      <dgm:constr type="primFontSz" for="ch" ptType="sibTrans" refType="primFontSz" refFor="ch" refPtType="node" op="lte" fact="0.8"/>
      <dgm:constr type="w" for="ch" forName="spacerL" refType="w" refFor="ch" refPtType="sibTrans" fact="0.14"/>
      <dgm:constr type="w" for="ch" forName="spacerR" refType="w" refFor="ch" refPtType="sibTrans" fact="0.14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pacerL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ibTrans">
          <dgm:alg type="tx"/>
          <dgm:choose name="Name3">
            <dgm:if name="Name4" axis="followSib" ptType="sibTrans" func="cnt" op="equ" val="0">
              <dgm:shape xmlns:r="http://schemas.openxmlformats.org/officeDocument/2006/relationships" type="mathEqual" r:blip="">
                <dgm:adjLst/>
              </dgm:shape>
            </dgm:if>
            <dgm:else name="Name5">
              <dgm:shape xmlns:r="http://schemas.openxmlformats.org/officeDocument/2006/relationships" type="mathPlus" r:blip="">
                <dgm:adjLst/>
              </dgm:shape>
            </dgm:else>
          </dgm:choose>
          <dgm:presOf axis="self"/>
          <dgm:constrLst>
            <dgm:constr type="h" refType="w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  <dgm:layoutNode name="spacerR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E7F456E-01A6-4013-ACA5-F5492591A24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4983A3-9B9B-4D61-97C9-B9E239A3159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6F32FC-4BD9-442A-A8C6-51598C909FE3}" type="datetimeFigureOut">
              <a:rPr lang="en-US" smtClean="0"/>
              <a:t>5/31/2022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EABE74-7A97-4D17-8390-42ADD25C33C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2C1DBD-1052-425E-BF3C-983304BED5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EEFA9E-C190-4F5C-8394-BD5F1CD55C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8019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6371FA-A98D-41E8-93F4-09945841298A}" type="datetimeFigureOut">
              <a:rPr lang="en-US" smtClean="0"/>
              <a:t>5/31/2022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289C57-55D7-40A4-A101-E74FAC7A092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902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HTTP/Headers/Set-Cookie/SameSite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publicsuffix.org/list/" TargetMode="Externa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HTTP/Headers/Set-Cookie/SameSite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publicsuffix.org/list/" TargetMode="Externa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https://www.iconfinder.com/search/icons?family=unicons-line </a:t>
            </a:r>
          </a:p>
          <a:p>
            <a:r>
              <a:rPr lang="en-US" dirty="0"/>
              <a:t>Violet color: HEX: 6563FF – RBG: 101,99,255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36576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98431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29612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66519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06599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19691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32007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51904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29482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28901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84707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Define orally what is a </a:t>
            </a:r>
            <a:r>
              <a:rPr lang="en-US" b="1" dirty="0"/>
              <a:t>HTTP header</a:t>
            </a:r>
            <a:r>
              <a:rPr lang="en-US" dirty="0"/>
              <a:t> and what is a </a:t>
            </a:r>
            <a:r>
              <a:rPr lang="en-US" b="1" dirty="0"/>
              <a:t>HTTP Security header</a:t>
            </a:r>
          </a:p>
          <a:p>
            <a:r>
              <a:rPr lang="en-US" dirty="0"/>
              <a:t>Say explicitly that it’s an introduction and that pointer to detailed information will be provided</a:t>
            </a:r>
          </a:p>
          <a:p>
            <a:r>
              <a:rPr lang="en-US" dirty="0"/>
              <a:t>Make the parallel with the fact that I read the first pages of a book and let people continue themselves if interested in the story…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20055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895298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31929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507262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75824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35209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02506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Sometimes fixing a vulnerability require a deep refactoring because it affect the design itself.</a:t>
            </a:r>
          </a:p>
          <a:p>
            <a:r>
              <a:rPr lang="en-US" dirty="0"/>
              <a:t>Example of a sales online site needed to be up in the Christmas period.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21244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Informally, a </a:t>
            </a:r>
            <a:r>
              <a:rPr lang="en-US" i="1" dirty="0"/>
              <a:t>site</a:t>
            </a:r>
            <a:r>
              <a:rPr lang="en-US" dirty="0"/>
              <a:t> is a website, which is a collection of web pages, served from the same domain, and maintained by a single organization.</a:t>
            </a:r>
          </a:p>
          <a:p>
            <a:endParaRPr lang="en-US" dirty="0"/>
          </a:p>
          <a:p>
            <a:r>
              <a:rPr lang="en-US" dirty="0"/>
              <a:t>Browsers sometimes need to distinguish precisely between different sites. For example, the browser must only send </a:t>
            </a:r>
            <a:r>
              <a:rPr lang="en-US" dirty="0">
                <a:hlinkClick r:id="rId3"/>
              </a:rPr>
              <a:t>SameSite</a:t>
            </a:r>
            <a:r>
              <a:rPr lang="en-US" dirty="0"/>
              <a:t> cookies to the same site that set them.</a:t>
            </a:r>
          </a:p>
          <a:p>
            <a:endParaRPr lang="en-US" dirty="0"/>
          </a:p>
          <a:p>
            <a:r>
              <a:rPr lang="en-US" dirty="0"/>
              <a:t>For this more precise definition a site is determined by the </a:t>
            </a:r>
            <a:r>
              <a:rPr lang="en-US" i="1" dirty="0"/>
              <a:t>registrable domain</a:t>
            </a:r>
            <a:r>
              <a:rPr lang="en-US" dirty="0"/>
              <a:t> portion of the domain name. The registrable domain consists of an entry in the </a:t>
            </a:r>
            <a:r>
              <a:rPr lang="en-US" dirty="0">
                <a:hlinkClick r:id="rId4"/>
              </a:rPr>
              <a:t>Public Suffix List</a:t>
            </a:r>
            <a:r>
              <a:rPr lang="en-US" dirty="0"/>
              <a:t> plus the portion of the domain name just before it. This means that, for example, theguardian.co.uk, sussex.ac.uk, and bookshop.org are all registrable domains.</a:t>
            </a:r>
          </a:p>
          <a:p>
            <a:endParaRPr lang="en-US" dirty="0"/>
          </a:p>
          <a:p>
            <a:r>
              <a:rPr lang="en-US" dirty="0"/>
              <a:t>According to this definition, support.mozilla.org and developer.mozilla.org are part of the same site, because mozilla.org is a registrable domain.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05665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0387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, a </a:t>
            </a:r>
            <a:r>
              <a:rPr lang="en-US" i="1" dirty="0"/>
              <a:t>site</a:t>
            </a:r>
            <a:r>
              <a:rPr lang="en-US" dirty="0"/>
              <a:t> is a website, which is a collection of web pages, served from the same domain, and maintained by a single organization.</a:t>
            </a:r>
          </a:p>
          <a:p>
            <a:endParaRPr lang="en-US" dirty="0"/>
          </a:p>
          <a:p>
            <a:r>
              <a:rPr lang="en-US" dirty="0"/>
              <a:t>Browsers sometimes need to distinguish precisely between different sites. For example, the browser must only send </a:t>
            </a:r>
            <a:r>
              <a:rPr lang="en-US" dirty="0">
                <a:hlinkClick r:id="rId3"/>
              </a:rPr>
              <a:t>SameSite</a:t>
            </a:r>
            <a:r>
              <a:rPr lang="en-US" dirty="0"/>
              <a:t> cookies to the same site that set them.</a:t>
            </a:r>
          </a:p>
          <a:p>
            <a:endParaRPr lang="en-US" dirty="0"/>
          </a:p>
          <a:p>
            <a:r>
              <a:rPr lang="en-US" dirty="0"/>
              <a:t>For this more precise definition a site is determined by the </a:t>
            </a:r>
            <a:r>
              <a:rPr lang="en-US" i="1" dirty="0"/>
              <a:t>registrable domain</a:t>
            </a:r>
            <a:r>
              <a:rPr lang="en-US" dirty="0"/>
              <a:t> portion of the domain name. The registrable domain consists of an entry in the </a:t>
            </a:r>
            <a:r>
              <a:rPr lang="en-US" dirty="0">
                <a:hlinkClick r:id="rId4"/>
              </a:rPr>
              <a:t>Public Suffix List</a:t>
            </a:r>
            <a:r>
              <a:rPr lang="en-US" dirty="0"/>
              <a:t> plus the portion of the domain name just before it. This means that, for example, theguardian.co.uk, sussex.ac.uk, and bookshop.org are all registrable domains.</a:t>
            </a:r>
          </a:p>
          <a:p>
            <a:endParaRPr lang="en-US" dirty="0"/>
          </a:p>
          <a:p>
            <a:r>
              <a:rPr lang="en-US" dirty="0"/>
              <a:t>According to this definition, support.mozilla.org and developer.mozilla.org are part of the same site, because mozilla.org is a registrable domain.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68883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05966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1141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16040" y="4434840"/>
            <a:ext cx="4941771" cy="1122202"/>
          </a:xfrm>
        </p:spPr>
        <p:txBody>
          <a:bodyPr anchor="b">
            <a:noAutofit/>
          </a:bodyPr>
          <a:lstStyle>
            <a:lvl1pPr algn="l">
              <a:defRPr sz="3600" spc="15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396660"/>
          </a:xfrm>
        </p:spPr>
        <p:txBody>
          <a:bodyPr>
            <a:norm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04F1E16-9A84-4D0E-9706-79C396AF6A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826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E786F69D-D4FA-4075-A7EC-8D31A184F6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590800" cy="1027906"/>
            <a:chOff x="0" y="0"/>
            <a:chExt cx="2590800" cy="1027906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6988B2D-0240-4256-8268-4B9FF1E72363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0"/>
              <a:ext cx="259080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8EEAAE1-3D04-41C3-B2D2-B3BEF34C3B27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704850" cy="10279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SmartArt Placeholder 6">
            <a:extLst>
              <a:ext uri="{FF2B5EF4-FFF2-40B4-BE49-F238E27FC236}">
                <a16:creationId xmlns:a16="http://schemas.microsoft.com/office/drawing/2014/main" id="{156CA116-0F6E-4EE9-B34F-03BA07161A7A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>
          <a:xfrm>
            <a:off x="838200" y="2111375"/>
            <a:ext cx="10515600" cy="3744913"/>
          </a:xfrm>
        </p:spPr>
        <p:txBody>
          <a:bodyPr/>
          <a:lstStyle/>
          <a:p>
            <a:r>
              <a:rPr lang="en-US"/>
              <a:t>Click icon to add SmartArt graphic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3115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raphic 10">
            <a:extLst>
              <a:ext uri="{FF2B5EF4-FFF2-40B4-BE49-F238E27FC236}">
                <a16:creationId xmlns:a16="http://schemas.microsoft.com/office/drawing/2014/main" id="{9D2AF524-D4B4-4A3A-9CE4-EDAFE1D5A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13884" y="0"/>
            <a:ext cx="10078116" cy="6858000"/>
          </a:xfrm>
          <a:custGeom>
            <a:avLst/>
            <a:gdLst>
              <a:gd name="connsiteX0" fmla="*/ 3793236 w 10078116"/>
              <a:gd name="connsiteY0" fmla="*/ 6858000 h 6858000"/>
              <a:gd name="connsiteX1" fmla="*/ 0 w 10078116"/>
              <a:gd name="connsiteY1" fmla="*/ 0 h 6858000"/>
              <a:gd name="connsiteX2" fmla="*/ 10078116 w 10078116"/>
              <a:gd name="connsiteY2" fmla="*/ 0 h 6858000"/>
              <a:gd name="connsiteX3" fmla="*/ 10078116 w 100781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78116" h="6858000">
                <a:moveTo>
                  <a:pt x="3793236" y="6858000"/>
                </a:moveTo>
                <a:lnTo>
                  <a:pt x="0" y="0"/>
                </a:lnTo>
                <a:lnTo>
                  <a:pt x="10078116" y="0"/>
                </a:lnTo>
                <a:lnTo>
                  <a:pt x="10078116" y="685800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3987A5-99A6-4B33-BAAF-531596353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09419"/>
            <a:ext cx="4082142" cy="585788"/>
          </a:xfrm>
        </p:spPr>
        <p:txBody>
          <a:bodyPr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BABF6CA-407C-4BF0-8234-1321A676E7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6074" y="1507772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76D8129B-5B68-421C-968C-3663C86EFC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2131" y="2584097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6C741DCA-8EBD-44F5-9D38-E938A628ADC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338556" y="3660422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5C43C6B1-A1BD-4A90-8B4B-F361C1BEDD2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922756" y="4736748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5">
            <a:extLst>
              <a:ext uri="{FF2B5EF4-FFF2-40B4-BE49-F238E27FC236}">
                <a16:creationId xmlns:a16="http://schemas.microsoft.com/office/drawing/2014/main" id="{0C66E1BD-33F0-4B94-BF94-CD4698F85C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1536" y="1613528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35" name="Text Placeholder 15">
            <a:extLst>
              <a:ext uri="{FF2B5EF4-FFF2-40B4-BE49-F238E27FC236}">
                <a16:creationId xmlns:a16="http://schemas.microsoft.com/office/drawing/2014/main" id="{2D4661B1-6559-407A-9AEC-A46A0570AE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86029" y="2682564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6" name="Text Placeholder 15">
            <a:extLst>
              <a:ext uri="{FF2B5EF4-FFF2-40B4-BE49-F238E27FC236}">
                <a16:creationId xmlns:a16="http://schemas.microsoft.com/office/drawing/2014/main" id="{DCC983F7-6A25-42C0-811C-EA32138C5B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76938" y="3755394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7" name="Text Placeholder 15">
            <a:extLst>
              <a:ext uri="{FF2B5EF4-FFF2-40B4-BE49-F238E27FC236}">
                <a16:creationId xmlns:a16="http://schemas.microsoft.com/office/drawing/2014/main" id="{E83DA0EB-27DD-416A-8DA5-4AFDC8587E5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5280" y="4824430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4DC36F-5D3E-439D-80B5-32633FC34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710A8A-CEC9-4787-A745-C28DD965F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9143" y="6356350"/>
            <a:ext cx="3775981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62BD04-8F01-472A-9456-4702A221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3795F91-C721-4363-956D-756673AE7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353515" y="502393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AC14461-E27D-413D-B31A-47B74646A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759917" y="3948451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D6AEA4C-7710-4829-BA87-8DD77F159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173453" y="2872686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9BD473E-6203-491C-87AC-54AC0AB23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86263" y="179608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52594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wo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892177"/>
            <a:ext cx="8421688" cy="1325563"/>
          </a:xfrm>
        </p:spPr>
        <p:txBody>
          <a:bodyPr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76936"/>
            <a:ext cx="3924300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933700" y="3834606"/>
            <a:ext cx="3924300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76936"/>
            <a:ext cx="3943627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10173" y="3834606"/>
            <a:ext cx="3943627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EE24E1DB-1F20-4C28-8069-D9219D1F8B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368030" cy="391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4519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43104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43104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47665" y="2776936"/>
            <a:ext cx="2896671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7665" y="3834606"/>
            <a:ext cx="2896671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066421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066421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2368EF4-1233-48C7-8DB5-75844BFCD5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238376" cy="3105150"/>
            <a:chOff x="0" y="0"/>
            <a:chExt cx="2238376" cy="310515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63D7850-C2A6-43CE-BBE4-8E81A0A593BF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1238250" cy="31051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BAD3E03-2E3B-440C-9105-6F9D33006D66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2238376" cy="24765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188967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76875" y="3660774"/>
            <a:ext cx="5111750" cy="1525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74AA03A-263D-4B5F-B05B-7D6923A9A4D3}"/>
              </a:ext>
            </a:extLst>
          </p:cNvPr>
          <p:cNvGrpSpPr/>
          <p:nvPr userDrawn="1"/>
        </p:nvGrpSpPr>
        <p:grpSpPr>
          <a:xfrm>
            <a:off x="0" y="0"/>
            <a:ext cx="4762501" cy="5186363"/>
            <a:chOff x="0" y="0"/>
            <a:chExt cx="4762501" cy="5186363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87F08D6-2CA7-4A5A-BE34-07113DCA535D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0" y="876300"/>
              <a:ext cx="4762500" cy="16287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768C87F-B9C3-4DFF-8454-F3F52CE4346B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2638425" y="0"/>
              <a:ext cx="2124076" cy="518636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Date Placeholder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22" name="Footer Placeholder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4" name="Slide Number Placeholder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7805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3238103"/>
            <a:ext cx="4179570" cy="1371997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400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D3361C9-310A-4255-A94E-B77588962DA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9" name="Date Placeholder 6">
            <a:extLst>
              <a:ext uri="{FF2B5EF4-FFF2-40B4-BE49-F238E27FC236}">
                <a16:creationId xmlns:a16="http://schemas.microsoft.com/office/drawing/2014/main" id="{BF358517-D7B7-40D0-A9D0-B650C808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140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514C6BF-376E-43E8-881D-2E76742699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5488815" y="0"/>
            <a:ext cx="670318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500" y="1020445"/>
            <a:ext cx="2895600" cy="1325563"/>
          </a:xfrm>
        </p:spPr>
        <p:txBody>
          <a:bodyPr anchor="b">
            <a:normAutofit/>
          </a:bodyPr>
          <a:lstStyle>
            <a:lvl1pPr>
              <a:defRPr sz="28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0" y="2924175"/>
            <a:ext cx="2895600" cy="2519363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2pPr>
            <a:lvl3pPr marL="9144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9F5093-3C53-4152-B8FE-0522E0795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124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0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3660774"/>
            <a:ext cx="5111750" cy="1525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11EBF9-6826-475B-8079-C11128991B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219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B726A3-DF54-47D2-8C3A-34FD43A19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63800" y="6356350"/>
            <a:ext cx="3479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CD125A-4493-4967-9146-841D0EF3B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7A1CF8B-3479-49A3-A30E-2F2ECE962075}"/>
              </a:ext>
            </a:extLst>
          </p:cNvPr>
          <p:cNvGrpSpPr/>
          <p:nvPr userDrawn="1"/>
        </p:nvGrpSpPr>
        <p:grpSpPr>
          <a:xfrm>
            <a:off x="6953250" y="-25401"/>
            <a:ext cx="5238750" cy="6902451"/>
            <a:chOff x="6953250" y="-25401"/>
            <a:chExt cx="5238750" cy="6902451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9FBD260-5143-4B12-B9F8-33E48D548909}"/>
                </a:ext>
              </a:extLst>
            </p:cNvPr>
            <p:cNvCxnSpPr/>
            <p:nvPr userDrawn="1"/>
          </p:nvCxnSpPr>
          <p:spPr>
            <a:xfrm>
              <a:off x="9096375" y="1497012"/>
              <a:ext cx="30956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87F08D6-2CA7-4A5A-BE34-07113DCA535D}"/>
                </a:ext>
              </a:extLst>
            </p:cNvPr>
            <p:cNvCxnSpPr/>
            <p:nvPr userDrawn="1"/>
          </p:nvCxnSpPr>
          <p:spPr>
            <a:xfrm flipH="1">
              <a:off x="6953250" y="-25401"/>
              <a:ext cx="3790950" cy="690245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497359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Brea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2148840"/>
            <a:ext cx="4179570" cy="1715531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91350" y="3962003"/>
            <a:ext cx="4179570" cy="365125"/>
          </a:xfrm>
        </p:spPr>
        <p:txBody>
          <a:bodyPr>
            <a:norm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05D2CCB-CCFC-4A8A-ADA9-C1E4D13B96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5123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hart Placeholder 6">
            <a:extLst>
              <a:ext uri="{FF2B5EF4-FFF2-40B4-BE49-F238E27FC236}">
                <a16:creationId xmlns:a16="http://schemas.microsoft.com/office/drawing/2014/main" id="{08AF2DB4-A973-4307-B59C-6058A138835C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838200" y="2111608"/>
            <a:ext cx="10515600" cy="3744912"/>
          </a:xfrm>
        </p:spPr>
        <p:txBody>
          <a:bodyPr/>
          <a:lstStyle/>
          <a:p>
            <a:r>
              <a:rPr lang="en-US"/>
              <a:t>Click icon to add chart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52777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838200" y="2111381"/>
            <a:ext cx="10515600" cy="3744913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6800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AEE644D4-F9A4-4237-BD5C-4B97ABA933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558165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FF67A8-55FA-435D-A18C-96D63D22B5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7724" y="2809875"/>
            <a:ext cx="6696075" cy="1909763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104828DA-5EC5-4A00-9A7B-CD9668EF24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57725" y="5028803"/>
            <a:ext cx="6696074" cy="365125"/>
          </a:xfrm>
        </p:spPr>
        <p:txBody>
          <a:bodyPr anchor="b">
            <a:normAutofit/>
          </a:bodyPr>
          <a:lstStyle>
            <a:lvl1pPr marL="0" indent="0" algn="l">
              <a:buNone/>
              <a:defRPr sz="16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303E9A-96BC-4283-A6E1-5948AEB119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76774" y="6356350"/>
            <a:ext cx="169545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A19C49-052B-4D3E-B227-1D787463C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3699" y="6356350"/>
            <a:ext cx="2543175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5E724A-95F0-41B6-A77E-EDD067272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58350" y="6356350"/>
            <a:ext cx="1695450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DAC7E4E-FE06-4E90-8107-6B543E551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 flipV="1">
            <a:off x="2209800" y="0"/>
            <a:ext cx="243840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30656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4 Peop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87181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28568" y="5084524"/>
            <a:ext cx="2317707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487181" y="5464114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36914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578300" y="5084524"/>
            <a:ext cx="233081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36913" y="5478796"/>
            <a:ext cx="1855949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8" name="Picture Placeholder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2757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pPr lvl="1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068964" y="5084524"/>
            <a:ext cx="2317707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327577" y="5478796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74745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488845" y="5084524"/>
            <a:ext cx="231770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7458" y="5464114"/>
            <a:ext cx="184551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3C911F2-9041-416A-B83C-F23B354E06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334250" y="0"/>
            <a:ext cx="4857750" cy="1724025"/>
            <a:chOff x="7334250" y="0"/>
            <a:chExt cx="4857750" cy="1724025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E4B72DA-52CB-4D39-A342-8857B4D959B2}"/>
                </a:ext>
              </a:extLst>
            </p:cNvPr>
            <p:cNvCxnSpPr/>
            <p:nvPr userDrawn="1"/>
          </p:nvCxnSpPr>
          <p:spPr>
            <a:xfrm flipH="1" flipV="1">
              <a:off x="7334250" y="0"/>
              <a:ext cx="485775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1D9BCDA-DFB7-41A4-A7C7-CEE86CEDCBE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487150" y="0"/>
              <a:ext cx="704850" cy="17240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512278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8 Peo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187AAB93-862D-455E-9E73-3D0DAEFDED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473953"/>
            <a:ext cx="12192000" cy="5621336"/>
            <a:chOff x="0" y="473953"/>
            <a:chExt cx="12192000" cy="5621336"/>
          </a:xfrm>
        </p:grpSpPr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B0DFD584-E5CF-41EF-B51E-679CE22DDF9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0" y="473953"/>
              <a:ext cx="2057400" cy="1647825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E5C02DDF-25A6-42C7-9525-F279CE2095C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049000" y="5180889"/>
              <a:ext cx="1143000" cy="91440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877176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00168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500168" y="3809747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26270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49262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49262" y="3809747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Picture Placeholder 10">
            <a:extLst>
              <a:ext uri="{FF2B5EF4-FFF2-40B4-BE49-F238E27FC236}">
                <a16:creationId xmlns:a16="http://schemas.microsoft.com/office/drawing/2014/main" id="{1938DB4D-239F-4E8E-8802-0470B0131189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665558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198355" y="3654378"/>
            <a:ext cx="2105135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095999" y="3809747"/>
            <a:ext cx="2299855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13681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759806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4480" y="3809747"/>
            <a:ext cx="184412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5" name="Picture Placeholder 10">
            <a:extLst>
              <a:ext uri="{FF2B5EF4-FFF2-40B4-BE49-F238E27FC236}">
                <a16:creationId xmlns:a16="http://schemas.microsoft.com/office/drawing/2014/main" id="{1EBAEB1D-A7F9-4F90-B642-4277D3802BA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877176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22930C5B-603C-494E-A467-8B394D01D406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1500168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2" name="Text Placeholder 2">
            <a:extLst>
              <a:ext uri="{FF2B5EF4-FFF2-40B4-BE49-F238E27FC236}">
                <a16:creationId xmlns:a16="http://schemas.microsoft.com/office/drawing/2014/main" id="{540C455F-A23B-493F-B95E-AB485D91DA6A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1500168" y="5668583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6" name="Picture Placeholder 10">
            <a:extLst>
              <a:ext uri="{FF2B5EF4-FFF2-40B4-BE49-F238E27FC236}">
                <a16:creationId xmlns:a16="http://schemas.microsoft.com/office/drawing/2014/main" id="{9461A69E-14C8-4325-89AF-D4257C1C05B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226270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9" name="Text Placeholder 2">
            <a:extLst>
              <a:ext uri="{FF2B5EF4-FFF2-40B4-BE49-F238E27FC236}">
                <a16:creationId xmlns:a16="http://schemas.microsoft.com/office/drawing/2014/main" id="{6D1C374C-DAF7-40EF-B279-4EC7A2AFE6A2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3849262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3" name="Text Placeholder 2">
            <a:extLst>
              <a:ext uri="{FF2B5EF4-FFF2-40B4-BE49-F238E27FC236}">
                <a16:creationId xmlns:a16="http://schemas.microsoft.com/office/drawing/2014/main" id="{421FF438-E4E8-4643-BCB3-4A1C12429042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3849262" y="5668583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3" name="Picture Placeholder 10">
            <a:extLst>
              <a:ext uri="{FF2B5EF4-FFF2-40B4-BE49-F238E27FC236}">
                <a16:creationId xmlns:a16="http://schemas.microsoft.com/office/drawing/2014/main" id="{E029C5CA-EDDA-4BF9-9051-8B09E98EE1E2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665558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0" name="Text Placeholder 2">
            <a:extLst>
              <a:ext uri="{FF2B5EF4-FFF2-40B4-BE49-F238E27FC236}">
                <a16:creationId xmlns:a16="http://schemas.microsoft.com/office/drawing/2014/main" id="{D4FEDD19-A7BA-45BB-93A0-F1E896C9F26D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6339926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4" name="Text Placeholder 2">
            <a:extLst>
              <a:ext uri="{FF2B5EF4-FFF2-40B4-BE49-F238E27FC236}">
                <a16:creationId xmlns:a16="http://schemas.microsoft.com/office/drawing/2014/main" id="{A12F0175-7AEE-46B1-9590-D4A427680DC7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6339926" y="5668583"/>
            <a:ext cx="1813474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8" name="Picture Placeholder 10">
            <a:extLst>
              <a:ext uri="{FF2B5EF4-FFF2-40B4-BE49-F238E27FC236}">
                <a16:creationId xmlns:a16="http://schemas.microsoft.com/office/drawing/2014/main" id="{622ED9F4-EB9B-4588-8501-BFECB846EE73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913681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1" name="Text Placeholder 2">
            <a:extLst>
              <a:ext uri="{FF2B5EF4-FFF2-40B4-BE49-F238E27FC236}">
                <a16:creationId xmlns:a16="http://schemas.microsoft.com/office/drawing/2014/main" id="{5026D39F-46AB-4680-9A52-F367344A3531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8759806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5" name="Text Placeholder 2">
            <a:extLst>
              <a:ext uri="{FF2B5EF4-FFF2-40B4-BE49-F238E27FC236}">
                <a16:creationId xmlns:a16="http://schemas.microsoft.com/office/drawing/2014/main" id="{04E11FE2-6320-4E8C-A5B3-8104AF329ADA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8744480" y="5668583"/>
            <a:ext cx="184412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71206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9061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1" r:id="rId4"/>
    <p:sldLayoutId id="2147483666" r:id="rId5"/>
    <p:sldLayoutId id="2147483667" r:id="rId6"/>
    <p:sldLayoutId id="2147483654" r:id="rId7"/>
    <p:sldLayoutId id="2147483663" r:id="rId8"/>
    <p:sldLayoutId id="2147483662" r:id="rId9"/>
    <p:sldLayoutId id="2147483668" r:id="rId10"/>
    <p:sldLayoutId id="2147483652" r:id="rId11"/>
    <p:sldLayoutId id="2147483653" r:id="rId12"/>
    <p:sldLayoutId id="2147483660" r:id="rId13"/>
    <p:sldLayoutId id="2147483664" r:id="rId14"/>
    <p:sldLayoutId id="2147483665" r:id="rId15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hyperlink" Target="https://creativecommons.org/licenses/by-sa/4.0/" TargetMode="External"/><Relationship Id="rId3" Type="http://schemas.openxmlformats.org/officeDocument/2006/relationships/hyperlink" Target="https://twitter.com/righettod" TargetMode="External"/><Relationship Id="rId7" Type="http://schemas.openxmlformats.org/officeDocument/2006/relationships/image" Target="../media/image18.png"/><Relationship Id="rId12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11" Type="http://schemas.openxmlformats.org/officeDocument/2006/relationships/hyperlink" Target="https://excellium-services.com/" TargetMode="External"/><Relationship Id="rId5" Type="http://schemas.openxmlformats.org/officeDocument/2006/relationships/hyperlink" Target="https://github.com/righettod/voxxeddays-lux-2022" TargetMode="External"/><Relationship Id="rId10" Type="http://schemas.openxmlformats.org/officeDocument/2006/relationships/image" Target="../media/image21.png"/><Relationship Id="rId4" Type="http://schemas.openxmlformats.org/officeDocument/2006/relationships/hyperlink" Target="https://righettod.eu/" TargetMode="External"/><Relationship Id="rId9" Type="http://schemas.openxmlformats.org/officeDocument/2006/relationships/image" Target="../media/image20.png"/><Relationship Id="rId14" Type="http://schemas.openxmlformats.org/officeDocument/2006/relationships/image" Target="../media/image2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hyperlink" Target="http://www.picturequotes.com/who-are-you-gonna-call-ghostbusters-quote-346897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s://owasp.org/www-project-secure-headers/" TargetMode="Externa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owasp.org/www-project-secure-headers/#http-strict-transport-security" TargetMode="External"/><Relationship Id="rId2" Type="http://schemas.openxmlformats.org/officeDocument/2006/relationships/hyperlink" Target="https://hstspreload.org/" TargetMode="Externa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2.png"/><Relationship Id="rId5" Type="http://schemas.openxmlformats.org/officeDocument/2006/relationships/hyperlink" Target="https://righettod.eu/" TargetMode="External"/><Relationship Id="rId4" Type="http://schemas.openxmlformats.org/officeDocument/2006/relationships/hyperlink" Target="http://righettod.eu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hyperlink" Target="https://caniuse.com/stricttransportsecurity" TargetMode="Externa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Phishing" TargetMode="Externa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owasp.org/www-project-secure-headers/#cross-origin-resource-policy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developer.mozilla.org/en-US/docs/Glossary/Site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caniuse.com/mdn-http_headers_cross-origin-resource-policy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gs.statcounter.com/browser-market-share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owasp.org/www-project-secure-headers/#clear-site-data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caniuse.com/mdn-http_headers_clear-site-data_executioncontexts" TargetMode="External"/><Relationship Id="rId4" Type="http://schemas.openxmlformats.org/officeDocument/2006/relationships/image" Target="../media/image5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caniuse.com/mdn-http_headers_clear-site-data_cache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caniuse.com/mdn-http_headers_clear-site-data_cookies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caniuse.com/mdn-http_headers_clear-site-data_storage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cwe.mitre.org/data/definitions/79.html" TargetMode="External"/><Relationship Id="rId2" Type="http://schemas.openxmlformats.org/officeDocument/2006/relationships/hyperlink" Target="https://portswigger.net/web-security/cross-site-scripting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owasp.org/www-project-secure-headers/#content-security-policy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content-security-policy.com/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owasp.org/www-project-secure-headers/#content-security-policy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content-security-policy.com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caniuse.com/mdn-http_headers_csp_content-security-policy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ighettod/voxxeddays-lux-2022/blob/main/DemoSTS.mp4" TargetMode="External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github.com/righettod/voxxeddays-lux-2022/blob/main/DemoCSP.mp4" TargetMode="External"/><Relationship Id="rId5" Type="http://schemas.openxmlformats.org/officeDocument/2006/relationships/hyperlink" Target="https://github.com/righettod/voxxeddays-lux-2022/blob/main/DemoCSD.mp4" TargetMode="External"/><Relationship Id="rId4" Type="http://schemas.openxmlformats.org/officeDocument/2006/relationships/hyperlink" Target="https://github.com/righettod/voxxeddays-lux-2022/blob/main/DemoCORP.mp4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owasp.org/www-project-secure-headers/" TargetMode="External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hyperlink" Target="https://owasp.org/" TargetMode="Externa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hyperlink" Target="https://cheatsheetseries.owasp.org/cheatsheets/Content_Security_Policy_Cheat_Sheet.html" TargetMode="External"/><Relationship Id="rId3" Type="http://schemas.openxmlformats.org/officeDocument/2006/relationships/hyperlink" Target="https://owasp.org/www-project-secure-headers/#http-strict-transport-security" TargetMode="External"/><Relationship Id="rId7" Type="http://schemas.openxmlformats.org/officeDocument/2006/relationships/hyperlink" Target="https://content-security-policy.com/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owasp.org/www-project-secure-headers/#content-security-policy" TargetMode="External"/><Relationship Id="rId11" Type="http://schemas.openxmlformats.org/officeDocument/2006/relationships/hyperlink" Target="https://owasp.org/www-chapter-luxembourg/" TargetMode="External"/><Relationship Id="rId5" Type="http://schemas.openxmlformats.org/officeDocument/2006/relationships/hyperlink" Target="https://owasp.org/www-project-secure-headers/#clear-site-data" TargetMode="External"/><Relationship Id="rId10" Type="http://schemas.openxmlformats.org/officeDocument/2006/relationships/hyperlink" Target="https://csp-evaluator.withgoogle.com/" TargetMode="External"/><Relationship Id="rId4" Type="http://schemas.openxmlformats.org/officeDocument/2006/relationships/hyperlink" Target="https://owasp.org/www-project-secure-headers/#cross-origin-resource-policy" TargetMode="External"/><Relationship Id="rId9" Type="http://schemas.openxmlformats.org/officeDocument/2006/relationships/hyperlink" Target="https://report-uri.com/home/generate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confinder.com/search/icons?family=unicons-line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7.png"/><Relationship Id="rId5" Type="http://schemas.openxmlformats.org/officeDocument/2006/relationships/hyperlink" Target="https://owasp.org/www-policy/operational/branding" TargetMode="External"/><Relationship Id="rId4" Type="http://schemas.openxmlformats.org/officeDocument/2006/relationships/hyperlink" Target="https://templates.office.com/en-us/minimalist-sales-pitch-tm22318419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HTTP/Cookies#samesite_attribute" TargetMode="External"/><Relationship Id="rId2" Type="http://schemas.openxmlformats.org/officeDocument/2006/relationships/hyperlink" Target="https://developer.mozilla.org/en-US/docs/Web/HTTP/Cookies#restrict_access_to_cookies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3.png"/><Relationship Id="rId4" Type="http://schemas.openxmlformats.org/officeDocument/2006/relationships/hyperlink" Target="https://excellium-services.com/2021/12/02/what-is-web-cryptography-api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s://chromiumdash.appspot.com/schedule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75451-6A4B-484B-9ED1-353CCE25B0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8476" y="1938867"/>
            <a:ext cx="10239335" cy="3618175"/>
          </a:xfrm>
        </p:spPr>
        <p:txBody>
          <a:bodyPr/>
          <a:lstStyle/>
          <a:p>
            <a:r>
              <a:rPr lang="en-US" dirty="0"/>
              <a:t>Trap bad guys in your browser with HTTP security headers.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fr-FR" dirty="0"/>
              <a:t>Transformez votre navigateur en piège à pirate avec les en-têtes de sécurité HTTP.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36A1B4-B8D1-4A72-8E20-0703F54BF1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5886" y="5619255"/>
            <a:ext cx="4731951" cy="1207825"/>
          </a:xfrm>
        </p:spPr>
        <p:txBody>
          <a:bodyPr>
            <a:normAutofit/>
          </a:bodyPr>
          <a:lstStyle/>
          <a:p>
            <a:r>
              <a:rPr lang="en-US" dirty="0">
                <a:hlinkClick r:id="rId3"/>
              </a:rPr>
              <a:t>@righettod</a:t>
            </a:r>
            <a:endParaRPr lang="en-US" dirty="0"/>
          </a:p>
          <a:p>
            <a:r>
              <a:rPr lang="en-US" dirty="0">
                <a:hlinkClick r:id="rId4"/>
              </a:rPr>
              <a:t>righettod.eu</a:t>
            </a:r>
            <a:endParaRPr lang="en-US" dirty="0"/>
          </a:p>
          <a:p>
            <a:r>
              <a:rPr lang="en-US" dirty="0">
                <a:hlinkClick r:id="rId5"/>
              </a:rPr>
              <a:t>https://github.com/righettod/voxxeddays-lux-2022</a:t>
            </a:r>
            <a:r>
              <a:rPr lang="en-US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BDB372-8D0C-49D3-9D29-FEEB0411A6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8952" y="4021590"/>
            <a:ext cx="609524" cy="6095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FA920BC-5813-CF0F-9538-412B410046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8952" y="2079815"/>
            <a:ext cx="609524" cy="60952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0A1243F-0EB9-BCD4-348A-1AEE0C6E8F1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8952" y="6000960"/>
            <a:ext cx="256075" cy="25607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4056789-9E5B-A4DA-D318-D27D65D3732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8952" y="6311449"/>
            <a:ext cx="256075" cy="25607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D77291A-9CC2-678F-0697-75D295BFF3F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8952" y="5682070"/>
            <a:ext cx="256075" cy="256075"/>
          </a:xfrm>
          <a:prstGeom prst="rect">
            <a:avLst/>
          </a:prstGeom>
        </p:spPr>
      </p:pic>
      <p:pic>
        <p:nvPicPr>
          <p:cNvPr id="6" name="Picture 5" descr="Icon&#10;&#10;Description automatically generated with medium confidence">
            <a:hlinkClick r:id="rId11"/>
            <a:extLst>
              <a:ext uri="{FF2B5EF4-FFF2-40B4-BE49-F238E27FC236}">
                <a16:creationId xmlns:a16="http://schemas.microsoft.com/office/drawing/2014/main" id="{90A2455B-8A35-5500-46B7-F3CD9A0A4AB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253134" y="154461"/>
            <a:ext cx="1677275" cy="177032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86C7B7C1-8619-C9E0-F4FE-60D2B0D12916}"/>
              </a:ext>
            </a:extLst>
          </p:cNvPr>
          <p:cNvSpPr txBox="1">
            <a:spLocks/>
          </p:cNvSpPr>
          <p:nvPr/>
        </p:nvSpPr>
        <p:spPr>
          <a:xfrm>
            <a:off x="9954136" y="5682070"/>
            <a:ext cx="1976273" cy="63778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b="1" dirty="0">
                <a:solidFill>
                  <a:schemeClr val="accent5"/>
                </a:solidFill>
              </a:rPr>
              <a:t>#voxxed_lu</a:t>
            </a:r>
          </a:p>
          <a:p>
            <a:pPr algn="r"/>
            <a:r>
              <a:rPr lang="en-US" b="1" dirty="0">
                <a:solidFill>
                  <a:schemeClr val="accent5"/>
                </a:solidFill>
              </a:rPr>
              <a:t>#http_sec_headers </a:t>
            </a:r>
          </a:p>
        </p:txBody>
      </p:sp>
      <p:pic>
        <p:nvPicPr>
          <p:cNvPr id="8" name="Picture 7">
            <a:hlinkClick r:id="rId13"/>
            <a:extLst>
              <a:ext uri="{FF2B5EF4-FFF2-40B4-BE49-F238E27FC236}">
                <a16:creationId xmlns:a16="http://schemas.microsoft.com/office/drawing/2014/main" id="{6C4268C6-F38E-9B77-8F95-A64FD4CF584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151698" y="6302326"/>
            <a:ext cx="778711" cy="274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0588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3/4 - The browser, this ally from a security perspective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4636" y="1494221"/>
            <a:ext cx="11777278" cy="4544113"/>
          </a:xfrm>
        </p:spPr>
        <p:txBody>
          <a:bodyPr>
            <a:normAutofit/>
          </a:bodyPr>
          <a:lstStyle/>
          <a:p>
            <a:r>
              <a:rPr lang="en-US" sz="1800" dirty="0"/>
              <a:t>So, how to obtain a summary of available/supported HTTP security headers? </a:t>
            </a:r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3065DB-3237-1C15-9AAD-C6E28BC2B531}"/>
              </a:ext>
            </a:extLst>
          </p:cNvPr>
          <p:cNvSpPr txBox="1"/>
          <p:nvPr/>
        </p:nvSpPr>
        <p:spPr>
          <a:xfrm>
            <a:off x="2553730" y="6199355"/>
            <a:ext cx="97041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/>
              </a:rPr>
              <a:t>http://www.picturequotes.com/who-are-you-gonna-call-ghostbusters-quote-346897</a:t>
            </a:r>
            <a:r>
              <a:rPr lang="en-US" dirty="0"/>
              <a:t>  </a:t>
            </a:r>
          </a:p>
        </p:txBody>
      </p:sp>
      <p:pic>
        <p:nvPicPr>
          <p:cNvPr id="8" name="Picture 7" descr="A picture containing qr code&#10;&#10;Description automatically generated">
            <a:extLst>
              <a:ext uri="{FF2B5EF4-FFF2-40B4-BE49-F238E27FC236}">
                <a16:creationId xmlns:a16="http://schemas.microsoft.com/office/drawing/2014/main" id="{CF3C7CD3-7911-62F4-1F3D-0EB84E4989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906" y="1977081"/>
            <a:ext cx="8286750" cy="3810000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5C0826C-2D4E-54C3-DE3A-10E06DC83A7F}"/>
              </a:ext>
            </a:extLst>
          </p:cNvPr>
          <p:cNvSpPr/>
          <p:nvPr/>
        </p:nvSpPr>
        <p:spPr>
          <a:xfrm>
            <a:off x="9120090" y="4236308"/>
            <a:ext cx="2550198" cy="787940"/>
          </a:xfrm>
          <a:prstGeom prst="roundRect">
            <a:avLst/>
          </a:prstGeom>
          <a:solidFill>
            <a:srgbClr val="6563FF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No, not him !</a:t>
            </a:r>
          </a:p>
        </p:txBody>
      </p:sp>
      <p:pic>
        <p:nvPicPr>
          <p:cNvPr id="11" name="Picture 10" descr="A person in a garment holding a sword&#10;&#10;Description automatically generated with medium confidence">
            <a:extLst>
              <a:ext uri="{FF2B5EF4-FFF2-40B4-BE49-F238E27FC236}">
                <a16:creationId xmlns:a16="http://schemas.microsoft.com/office/drawing/2014/main" id="{1BFFFA1E-6EFD-C44F-C093-FE893C970D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96507" y="2051976"/>
            <a:ext cx="1349288" cy="2121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569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3/4 - The browser, this ally from a security perspective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4636" y="1494221"/>
            <a:ext cx="11777278" cy="4544113"/>
          </a:xfrm>
        </p:spPr>
        <p:txBody>
          <a:bodyPr>
            <a:normAutofit/>
          </a:bodyPr>
          <a:lstStyle/>
          <a:p>
            <a:r>
              <a:rPr lang="en-US" sz="1800" dirty="0"/>
              <a:t>It’s the goal of the OWASP Secure Headers Project </a:t>
            </a:r>
            <a:r>
              <a:rPr lang="en-US" sz="1800" b="1" dirty="0"/>
              <a:t>to centralize, gather and continuously search such information </a:t>
            </a:r>
            <a:r>
              <a:rPr lang="en-US" sz="1800" dirty="0"/>
              <a:t>to always provide the more accurate information…</a:t>
            </a:r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3065DB-3237-1C15-9AAD-C6E28BC2B531}"/>
              </a:ext>
            </a:extLst>
          </p:cNvPr>
          <p:cNvSpPr txBox="1"/>
          <p:nvPr/>
        </p:nvSpPr>
        <p:spPr>
          <a:xfrm>
            <a:off x="4028304" y="6199355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/>
              </a:rPr>
              <a:t>https://owasp.org/www-project-secure-headers/</a:t>
            </a:r>
            <a:r>
              <a:rPr lang="en-US" dirty="0"/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0420249-602C-6EF2-CB04-E5A5AD99CF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1861" y="2291184"/>
            <a:ext cx="9688277" cy="3181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3257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4/4 - Focus on some situation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4636" y="1494221"/>
            <a:ext cx="11777278" cy="4544113"/>
          </a:xfrm>
        </p:spPr>
        <p:txBody>
          <a:bodyPr>
            <a:noAutofit/>
          </a:bodyPr>
          <a:lstStyle/>
          <a:p>
            <a:r>
              <a:rPr lang="en-US" sz="1800" b="1" dirty="0"/>
              <a:t>Context: 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Our company website is exposed on the not secure HTTP port 80 on righettod.eu and www.righettod.eu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Our application is exposed on secure HTTP port 443 on </a:t>
            </a:r>
            <a:r>
              <a:rPr lang="en-US" sz="1800" b="1" dirty="0"/>
              <a:t>myapp</a:t>
            </a:r>
            <a:r>
              <a:rPr lang="en-US" sz="1800" dirty="0"/>
              <a:t>.righettod.eu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Both ports are open on web server to our application, so it accept not secure HTTP call too</a:t>
            </a:r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r>
              <a:rPr lang="en-US" sz="1800" b="1" dirty="0"/>
              <a:t>Challenge: 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How do we ensure that a secure channel is always used to access to our application to prevent an attacker to intercept and see the data exchanged?</a:t>
            </a:r>
          </a:p>
          <a:p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3731C9-FDF9-3F4F-ABD9-CA40EFF135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635" y="3175941"/>
            <a:ext cx="7280219" cy="2187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1087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4/4 - Focus on some situation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4636" y="1494221"/>
            <a:ext cx="11777278" cy="4544113"/>
          </a:xfrm>
        </p:spPr>
        <p:txBody>
          <a:bodyPr>
            <a:normAutofit lnSpcReduction="10000"/>
          </a:bodyPr>
          <a:lstStyle/>
          <a:p>
            <a:r>
              <a:rPr lang="en-US" sz="1800" b="1" dirty="0"/>
              <a:t>HTTP response security header buddy is “Strict-Transport-Security”: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Indicate to the browser to always use a secure channel (HTTPS) to access to the domain on which it was delivered.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Once seen a first time (except if the </a:t>
            </a:r>
            <a:r>
              <a:rPr lang="en-US" sz="1800" dirty="0">
                <a:hlinkClick r:id="rId2"/>
              </a:rPr>
              <a:t>preload</a:t>
            </a:r>
            <a:r>
              <a:rPr lang="en-US" sz="1800" dirty="0"/>
              <a:t> option is used), the browser will remember (until cache is cleared or </a:t>
            </a:r>
            <a:r>
              <a:rPr lang="en-US" sz="1800" b="1" dirty="0"/>
              <a:t>max-age</a:t>
            </a:r>
            <a:r>
              <a:rPr lang="en-US" sz="1800" dirty="0"/>
              <a:t> expire) it and update the protocol to HTTPS before to send any HTTP call even if the user (or script) use HTTP:// protocol explicitly in the URL.</a:t>
            </a:r>
          </a:p>
          <a:p>
            <a:endParaRPr lang="en-US" sz="1800" dirty="0"/>
          </a:p>
          <a:p>
            <a:r>
              <a:rPr lang="en-US" sz="1800" b="1" dirty="0"/>
              <a:t>Format:</a:t>
            </a:r>
          </a:p>
          <a:p>
            <a:r>
              <a:rPr lang="en-US" sz="1800" dirty="0">
                <a:latin typeface="Consolas" panose="020B0609020204030204" pitchFamily="49" charset="0"/>
              </a:rPr>
              <a:t>Strict-Transport-Security: max-age=</a:t>
            </a:r>
            <a:r>
              <a:rPr lang="en-US" sz="1800" b="1" dirty="0">
                <a:latin typeface="Consolas" panose="020B0609020204030204" pitchFamily="49" charset="0"/>
              </a:rPr>
              <a:t>(time in seconds to apply the instruction)</a:t>
            </a:r>
            <a:r>
              <a:rPr lang="en-US" sz="1800" dirty="0">
                <a:latin typeface="Consolas" panose="020B0609020204030204" pitchFamily="49" charset="0"/>
              </a:rPr>
              <a:t> ; </a:t>
            </a:r>
            <a:r>
              <a:rPr lang="en-US" sz="1800" b="1" dirty="0">
                <a:latin typeface="Consolas" panose="020B0609020204030204" pitchFamily="49" charset="0"/>
              </a:rPr>
              <a:t>[</a:t>
            </a:r>
            <a:r>
              <a:rPr lang="en-US" sz="1800" b="1" dirty="0" err="1">
                <a:latin typeface="Consolas" panose="020B0609020204030204" pitchFamily="49" charset="0"/>
              </a:rPr>
              <a:t>includeSubDomains</a:t>
            </a:r>
            <a:r>
              <a:rPr lang="en-US" sz="1800" b="1" dirty="0">
                <a:latin typeface="Consolas" panose="020B0609020204030204" pitchFamily="49" charset="0"/>
              </a:rPr>
              <a:t>] ; [preload]</a:t>
            </a:r>
          </a:p>
          <a:p>
            <a:endParaRPr lang="en-US" sz="1800" dirty="0"/>
          </a:p>
          <a:p>
            <a:r>
              <a:rPr lang="en-US" sz="1800" b="1" dirty="0"/>
              <a:t>Example:</a:t>
            </a:r>
          </a:p>
          <a:p>
            <a:r>
              <a:rPr lang="en-US" sz="1800" dirty="0">
                <a:latin typeface="Consolas" panose="020B0609020204030204" pitchFamily="49" charset="0"/>
              </a:rPr>
              <a:t>Strict-Transport-Security: max-age=31536000 ; </a:t>
            </a:r>
            <a:r>
              <a:rPr lang="en-US" sz="1800" dirty="0" err="1">
                <a:latin typeface="Consolas" panose="020B0609020204030204" pitchFamily="49" charset="0"/>
              </a:rPr>
              <a:t>includeSubDomains</a:t>
            </a:r>
            <a:endParaRPr lang="en-US" sz="1800" dirty="0">
              <a:latin typeface="Consolas" panose="020B0609020204030204" pitchFamily="49" charset="0"/>
            </a:endParaRPr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0EE589-918B-D0E2-5B74-11DD1A8B364B}"/>
              </a:ext>
            </a:extLst>
          </p:cNvPr>
          <p:cNvSpPr txBox="1"/>
          <p:nvPr/>
        </p:nvSpPr>
        <p:spPr>
          <a:xfrm>
            <a:off x="4028304" y="6199355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https://owasp.org/www-project-secure-headers/#http-strict-transport-security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505863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4/4 - Focus on some situation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E12647-CCB2-45E2-A9CB-A868F49049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219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51ED20-04D4-4894-B0C2-9C541A61A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63800" y="6356350"/>
            <a:ext cx="3479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8D37525-25BE-120B-685C-DE4DD26C26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636" y="1456014"/>
            <a:ext cx="4871490" cy="526546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B698C09-5B28-9439-6FE3-E6D214B930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0791" y="3336164"/>
            <a:ext cx="5525271" cy="150516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448C851-D152-8380-9B68-0447F7ACEE4F}"/>
              </a:ext>
            </a:extLst>
          </p:cNvPr>
          <p:cNvSpPr txBox="1"/>
          <p:nvPr/>
        </p:nvSpPr>
        <p:spPr>
          <a:xfrm>
            <a:off x="5453449" y="1746422"/>
            <a:ext cx="647494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[1]</a:t>
            </a:r>
            <a:r>
              <a:rPr lang="en-US" dirty="0"/>
              <a:t> Even if the URL </a:t>
            </a:r>
            <a:r>
              <a:rPr lang="en-US" dirty="0">
                <a:hlinkClick r:id="rId4"/>
              </a:rPr>
              <a:t>http://righettod.eu</a:t>
            </a:r>
            <a:r>
              <a:rPr lang="en-US" dirty="0"/>
              <a:t> was typed in the address bar, </a:t>
            </a:r>
            <a:r>
              <a:rPr lang="en-US" b="1" dirty="0">
                <a:solidFill>
                  <a:srgbClr val="C00000"/>
                </a:solidFill>
              </a:rPr>
              <a:t>[2]</a:t>
            </a:r>
            <a:r>
              <a:rPr lang="en-US" dirty="0"/>
              <a:t> </a:t>
            </a:r>
            <a:r>
              <a:rPr lang="en-US" b="1" dirty="0">
                <a:solidFill>
                  <a:schemeClr val="accent6"/>
                </a:solidFill>
              </a:rPr>
              <a:t>the browser converted my call </a:t>
            </a:r>
            <a:r>
              <a:rPr lang="en-US" dirty="0"/>
              <a:t>to </a:t>
            </a:r>
            <a:r>
              <a:rPr lang="en-US" dirty="0">
                <a:hlinkClick r:id="rId5"/>
              </a:rPr>
              <a:t>https://righettod.eu</a:t>
            </a:r>
            <a:r>
              <a:rPr lang="en-US" dirty="0"/>
              <a:t> prior to make any network connection…</a:t>
            </a:r>
          </a:p>
          <a:p>
            <a:endParaRPr lang="en-US" dirty="0"/>
          </a:p>
          <a:p>
            <a:r>
              <a:rPr lang="en-US" dirty="0"/>
              <a:t>So, </a:t>
            </a:r>
            <a:r>
              <a:rPr lang="en-US" b="1" dirty="0">
                <a:solidFill>
                  <a:srgbClr val="C00000"/>
                </a:solidFill>
              </a:rPr>
              <a:t>[3] </a:t>
            </a:r>
            <a:r>
              <a:rPr lang="en-US" dirty="0"/>
              <a:t>no network call to port 80 was made.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A2EB59B-4681-22B8-17D2-27EF5405B7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30791" y="5027878"/>
            <a:ext cx="5446302" cy="1699440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6E4A44F-50B9-E5C2-132C-A750B249E070}"/>
              </a:ext>
            </a:extLst>
          </p:cNvPr>
          <p:cNvCxnSpPr>
            <a:cxnSpLocks/>
          </p:cNvCxnSpPr>
          <p:nvPr/>
        </p:nvCxnSpPr>
        <p:spPr>
          <a:xfrm flipH="1">
            <a:off x="4275438" y="3122579"/>
            <a:ext cx="1178011" cy="233087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56D2EEF-F6A4-8297-86CD-B159DA1215FB}"/>
              </a:ext>
            </a:extLst>
          </p:cNvPr>
          <p:cNvCxnSpPr>
            <a:cxnSpLocks/>
          </p:cNvCxnSpPr>
          <p:nvPr/>
        </p:nvCxnSpPr>
        <p:spPr>
          <a:xfrm flipH="1">
            <a:off x="2463800" y="2388973"/>
            <a:ext cx="2989649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0CA51B8-B60F-29CD-B41F-BC1329AAC1C0}"/>
              </a:ext>
            </a:extLst>
          </p:cNvPr>
          <p:cNvCxnSpPr>
            <a:cxnSpLocks/>
          </p:cNvCxnSpPr>
          <p:nvPr/>
        </p:nvCxnSpPr>
        <p:spPr>
          <a:xfrm>
            <a:off x="6225702" y="3149610"/>
            <a:ext cx="205089" cy="286900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83554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4/4 - Focus on some situation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9B62AA3-1C1B-CB38-17C4-4BD855B94694}"/>
              </a:ext>
            </a:extLst>
          </p:cNvPr>
          <p:cNvSpPr txBox="1"/>
          <p:nvPr/>
        </p:nvSpPr>
        <p:spPr>
          <a:xfrm>
            <a:off x="4028304" y="6199355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/>
              </a:rPr>
              <a:t>https://caniuse.com/stricttransportsecurity</a:t>
            </a:r>
            <a:r>
              <a:rPr lang="en-US" dirty="0"/>
              <a:t>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C787B61-6586-47FE-C3FB-A119A26903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2164" y="1448476"/>
            <a:ext cx="8727671" cy="4226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8937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DF40968-4DEB-BFDC-C5E9-9CE53C0831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8238" y="2734733"/>
            <a:ext cx="6096000" cy="3247231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4636" y="1494221"/>
            <a:ext cx="11777278" cy="4544113"/>
          </a:xfrm>
        </p:spPr>
        <p:txBody>
          <a:bodyPr>
            <a:noAutofit/>
          </a:bodyPr>
          <a:lstStyle/>
          <a:p>
            <a:r>
              <a:rPr lang="en-US" sz="1800" b="1" dirty="0"/>
              <a:t>Context: 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A </a:t>
            </a:r>
            <a:r>
              <a:rPr lang="en-US" sz="1800" dirty="0">
                <a:hlinkClick r:id="rId3"/>
              </a:rPr>
              <a:t>phishing</a:t>
            </a:r>
            <a:r>
              <a:rPr lang="en-US" sz="1800" dirty="0"/>
              <a:t> site (malicious clone of our official site) load resources (scripts, styles, images) from our domain to mimic our user interface:</a:t>
            </a:r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r>
              <a:rPr lang="en-US" sz="1800" b="1" dirty="0"/>
              <a:t> </a:t>
            </a:r>
          </a:p>
          <a:p>
            <a:endParaRPr lang="en-US" sz="1800" b="1" dirty="0"/>
          </a:p>
          <a:p>
            <a:r>
              <a:rPr lang="en-US" sz="1800" b="1" dirty="0"/>
              <a:t>Challenge: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How do we prevent any site outside our domain / sub domain to load our resources?</a:t>
            </a:r>
          </a:p>
          <a:p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6023CF-7E17-565A-3DF2-D7FA672432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07" y="2734733"/>
            <a:ext cx="5935932" cy="2956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4/4 - Focus on some situation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0D4A6C4-7158-5E7E-588D-F582EA8A22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2859" y="3062523"/>
            <a:ext cx="609524" cy="60952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2539935-B582-5EF9-A947-7784E87BD5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2035" y="3062523"/>
            <a:ext cx="609524" cy="6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3433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4/4 - Focus on some situation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4636" y="1494221"/>
            <a:ext cx="11777278" cy="4544113"/>
          </a:xfrm>
        </p:spPr>
        <p:txBody>
          <a:bodyPr>
            <a:noAutofit/>
          </a:bodyPr>
          <a:lstStyle/>
          <a:p>
            <a:r>
              <a:rPr lang="en-US" sz="1800" b="1" dirty="0"/>
              <a:t>HTTP response security header buddy is “Cross-Origin-Resource-Policy” (also called CORP):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Allows to define a policy that lets web sites and applications opt-in to protection against certain requests from other origins (such as those issued with elements like </a:t>
            </a:r>
            <a:r>
              <a:rPr lang="en-US" sz="1800" i="1" dirty="0"/>
              <a:t>script</a:t>
            </a:r>
            <a:r>
              <a:rPr lang="en-US" sz="1800" dirty="0"/>
              <a:t> and </a:t>
            </a:r>
            <a:r>
              <a:rPr lang="en-US" sz="1800" i="1" dirty="0" err="1"/>
              <a:t>img</a:t>
            </a:r>
            <a:r>
              <a:rPr lang="en-US" sz="1800" dirty="0"/>
              <a:t> tags)</a:t>
            </a:r>
          </a:p>
          <a:p>
            <a:pPr marL="285750" indent="-285750">
              <a:buFontTx/>
              <a:buChar char="-"/>
            </a:pPr>
            <a:endParaRPr lang="en-US" sz="1800" dirty="0"/>
          </a:p>
          <a:p>
            <a:r>
              <a:rPr lang="en-US" sz="1800" b="1" dirty="0"/>
              <a:t>Format:</a:t>
            </a:r>
          </a:p>
          <a:p>
            <a:r>
              <a:rPr lang="en-US" sz="1800" dirty="0">
                <a:latin typeface="Consolas" panose="020B0609020204030204" pitchFamily="49" charset="0"/>
              </a:rPr>
              <a:t>Cross-Origin-Resource-Policy: [policy-value]</a:t>
            </a:r>
          </a:p>
          <a:p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r>
              <a:rPr lang="en-US" sz="1800" b="1" dirty="0"/>
              <a:t>Example:</a:t>
            </a:r>
          </a:p>
          <a:p>
            <a:r>
              <a:rPr lang="en-US" sz="1800" dirty="0">
                <a:latin typeface="Consolas" panose="020B0609020204030204" pitchFamily="49" charset="0"/>
              </a:rPr>
              <a:t>Cross-Origin-Resource-Policy: same-origin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0EE589-918B-D0E2-5B74-11DD1A8B364B}"/>
              </a:ext>
            </a:extLst>
          </p:cNvPr>
          <p:cNvSpPr txBox="1"/>
          <p:nvPr/>
        </p:nvSpPr>
        <p:spPr>
          <a:xfrm>
            <a:off x="4028304" y="6199355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https://owasp.org/www-project-secure-headers/#cross-origin-resource-policy</a:t>
            </a:r>
            <a:r>
              <a:rPr lang="en-US" dirty="0"/>
              <a:t> 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B6C1DF45-6B28-5AA8-8DFD-6CBEBBCB49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6649575"/>
              </p:ext>
            </p:extLst>
          </p:nvPr>
        </p:nvGraphicFramePr>
        <p:xfrm>
          <a:off x="134636" y="3766277"/>
          <a:ext cx="11429314" cy="148336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558668">
                  <a:extLst>
                    <a:ext uri="{9D8B030D-6E8A-4147-A177-3AD203B41FA5}">
                      <a16:colId xmlns:a16="http://schemas.microsoft.com/office/drawing/2014/main" val="1744760399"/>
                    </a:ext>
                  </a:extLst>
                </a:gridCol>
                <a:gridCol w="9870646">
                  <a:extLst>
                    <a:ext uri="{9D8B030D-6E8A-4147-A177-3AD203B41FA5}">
                      <a16:colId xmlns:a16="http://schemas.microsoft.com/office/drawing/2014/main" val="33508512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Policy value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799731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same-site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Only requests from the same </a:t>
                      </a:r>
                      <a:r>
                        <a:rPr lang="en-US" dirty="0">
                          <a:hlinkClick r:id="rId4"/>
                        </a:rPr>
                        <a:t>Site</a:t>
                      </a:r>
                      <a:r>
                        <a:rPr lang="en-US" dirty="0"/>
                        <a:t> can read the resource.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421452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same-origin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Only requests from the same Origin (i.e. scheme + host + port) can read the resource.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609199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cross-origin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Requests from any Origin (both same-site and cross-site) can read the resource.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440098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645078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4/4 - Focus on some situation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E12647-CCB2-45E2-A9CB-A868F49049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219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14" name="Picture 1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36C1CC9E-C777-96C0-1E88-D28DB3EC6E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636" y="2260873"/>
            <a:ext cx="4109988" cy="4460602"/>
          </a:xfrm>
          <a:prstGeom prst="rect">
            <a:avLst/>
          </a:prstGeom>
        </p:spPr>
      </p:pic>
      <p:pic>
        <p:nvPicPr>
          <p:cNvPr id="16" name="Picture 15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3A2A618C-FA7E-5F6E-3E6C-B454FBA3BA1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8641"/>
          <a:stretch/>
        </p:blipFill>
        <p:spPr>
          <a:xfrm>
            <a:off x="5376377" y="2716872"/>
            <a:ext cx="6746889" cy="400460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CCE4EA5-662F-C87A-E04D-714FA900D7EC}"/>
              </a:ext>
            </a:extLst>
          </p:cNvPr>
          <p:cNvSpPr txBox="1"/>
          <p:nvPr/>
        </p:nvSpPr>
        <p:spPr>
          <a:xfrm>
            <a:off x="5376377" y="1571194"/>
            <a:ext cx="64749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 the CORP header specify that, </a:t>
            </a:r>
            <a:r>
              <a:rPr lang="en-US" b="1" dirty="0">
                <a:solidFill>
                  <a:srgbClr val="C00000"/>
                </a:solidFill>
              </a:rPr>
              <a:t>[1]</a:t>
            </a:r>
            <a:r>
              <a:rPr lang="en-US" dirty="0"/>
              <a:t> only the same origin can access to this resource (image here), then </a:t>
            </a:r>
            <a:r>
              <a:rPr lang="en-US" b="1" dirty="0">
                <a:solidFill>
                  <a:srgbClr val="C00000"/>
                </a:solidFill>
              </a:rPr>
              <a:t>[2]</a:t>
            </a:r>
            <a:r>
              <a:rPr lang="en-US" dirty="0"/>
              <a:t> the browser reject the access to the image by the DOM due to a policy violation.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4865A95-D703-EF78-04A5-945C9269EA9C}"/>
              </a:ext>
            </a:extLst>
          </p:cNvPr>
          <p:cNvSpPr txBox="1"/>
          <p:nvPr/>
        </p:nvSpPr>
        <p:spPr>
          <a:xfrm>
            <a:off x="134636" y="1571194"/>
            <a:ext cx="44538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 CORP header specified, so, the browser allow the access to the image by the DOM.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3E51B08-AAC5-7BC0-E046-8A5149FD1B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57673" y="3280904"/>
            <a:ext cx="4365593" cy="567989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E39FC96-1DB6-EB48-8BEA-0651F6E1661A}"/>
              </a:ext>
            </a:extLst>
          </p:cNvPr>
          <p:cNvCxnSpPr/>
          <p:nvPr/>
        </p:nvCxnSpPr>
        <p:spPr>
          <a:xfrm>
            <a:off x="5782962" y="3056238"/>
            <a:ext cx="1974711" cy="642551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9941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4/4 - Focus on some situation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3A7338F-1FF2-10AC-E393-1EE704D7A3D6}"/>
              </a:ext>
            </a:extLst>
          </p:cNvPr>
          <p:cNvSpPr txBox="1"/>
          <p:nvPr/>
        </p:nvSpPr>
        <p:spPr>
          <a:xfrm>
            <a:off x="2986904" y="6352143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https://caniuse.com/mdn-http_headers_cross-origin-resource-policy</a:t>
            </a:r>
            <a:r>
              <a:rPr lang="en-US" dirty="0"/>
              <a:t>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FB041D5-CE75-ABC9-158D-FCB0ED7F8C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9901" y="1356443"/>
            <a:ext cx="8517385" cy="4997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3194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36" y="136525"/>
            <a:ext cx="8828131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1/4 - Some introduction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4636" y="1494221"/>
            <a:ext cx="11746594" cy="4544113"/>
          </a:xfrm>
        </p:spPr>
        <p:txBody>
          <a:bodyPr>
            <a:normAutofit/>
          </a:bodyPr>
          <a:lstStyle/>
          <a:p>
            <a:pPr marL="285750" indent="-285750">
              <a:buFontTx/>
              <a:buChar char="-"/>
            </a:pPr>
            <a:r>
              <a:rPr lang="en-US" sz="1800" dirty="0"/>
              <a:t>All headers presented here, </a:t>
            </a:r>
            <a:r>
              <a:rPr lang="en-US" sz="1800"/>
              <a:t>except one </a:t>
            </a:r>
            <a:r>
              <a:rPr lang="en-US" sz="1800" dirty="0"/>
              <a:t>for Safari, are supported by the current version (May 2022) of modern browser including Chrome based ones, Firefox and Safari.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Elements presented are independent of the technologies used on the server side.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All test and demonstration were performed using Chrome (latest release in May 2022) because it seems to be the most popular browser even in enterprise environments (Chrome/Edge are often used in companies and Edge is chrome based like Opera):</a:t>
            </a:r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BB33607-2E8F-090A-4C14-17506003DC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702" y="3572524"/>
            <a:ext cx="11570461" cy="262481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EC85BDC-1EE4-FBA4-BC0D-A57649299286}"/>
              </a:ext>
            </a:extLst>
          </p:cNvPr>
          <p:cNvSpPr txBox="1"/>
          <p:nvPr/>
        </p:nvSpPr>
        <p:spPr>
          <a:xfrm>
            <a:off x="5732114" y="6356350"/>
            <a:ext cx="6019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https://gs.statcounter.com/browser-market-share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715163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4/4 - Focus on some situation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4636" y="1494221"/>
            <a:ext cx="11777278" cy="4544113"/>
          </a:xfrm>
        </p:spPr>
        <p:txBody>
          <a:bodyPr>
            <a:noAutofit/>
          </a:bodyPr>
          <a:lstStyle/>
          <a:p>
            <a:r>
              <a:rPr lang="en-US" sz="1800" b="1" dirty="0"/>
              <a:t>Context: 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We logging out a user from an application / system:</a:t>
            </a:r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endParaRPr lang="en-US" sz="1800" b="1" dirty="0"/>
          </a:p>
          <a:p>
            <a:endParaRPr lang="en-US" sz="1800" b="1" dirty="0"/>
          </a:p>
          <a:p>
            <a:r>
              <a:rPr lang="en-US" sz="1800" b="1" dirty="0"/>
              <a:t>Challenge: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How do we ensure that, once the logout is performed, we let the browser without any residual content (that can be access token/secrets) in storage, cookie or cache to prevent any local malicious program to access to this content?</a:t>
            </a:r>
          </a:p>
          <a:p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71789D2-764C-49BF-72E6-775622EDF7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086" y="2360278"/>
            <a:ext cx="6429944" cy="300350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4CB5735-C118-A36F-A294-FC1E356C0C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3506" y="2599402"/>
            <a:ext cx="4674932" cy="2379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9844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4/4 - Focus on some situation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4636" y="1494221"/>
            <a:ext cx="11777278" cy="4544113"/>
          </a:xfrm>
        </p:spPr>
        <p:txBody>
          <a:bodyPr>
            <a:noAutofit/>
          </a:bodyPr>
          <a:lstStyle/>
          <a:p>
            <a:r>
              <a:rPr lang="en-US" sz="1800" b="1" dirty="0"/>
              <a:t>HTTP response security header buddy is “Clear-Site-Data”: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Allows to define which data must be removed for the domain issuing the header.</a:t>
            </a:r>
          </a:p>
          <a:p>
            <a:r>
              <a:rPr lang="en-US" sz="1800" b="1" dirty="0"/>
              <a:t>Format:</a:t>
            </a:r>
          </a:p>
          <a:p>
            <a:r>
              <a:rPr lang="en-US" sz="1800" dirty="0">
                <a:latin typeface="Consolas" panose="020B0609020204030204" pitchFamily="49" charset="0"/>
              </a:rPr>
              <a:t>Clear-Site-Data: “[data to remove]”</a:t>
            </a:r>
          </a:p>
          <a:p>
            <a:endParaRPr lang="en-US" sz="1800" dirty="0">
              <a:latin typeface="Consolas" panose="020B0609020204030204" pitchFamily="49" charset="0"/>
            </a:endParaRPr>
          </a:p>
          <a:p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r>
              <a:rPr lang="en-US" sz="1800" b="1" dirty="0"/>
              <a:t>Example:</a:t>
            </a:r>
          </a:p>
          <a:p>
            <a:r>
              <a:rPr lang="en-US" sz="1800" dirty="0">
                <a:latin typeface="Consolas" panose="020B0609020204030204" pitchFamily="49" charset="0"/>
              </a:rPr>
              <a:t>Cross-Origin-Resource-Policy: "cache", "cookies", "storage"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0EE589-918B-D0E2-5B74-11DD1A8B364B}"/>
              </a:ext>
            </a:extLst>
          </p:cNvPr>
          <p:cNvSpPr txBox="1"/>
          <p:nvPr/>
        </p:nvSpPr>
        <p:spPr>
          <a:xfrm>
            <a:off x="4468571" y="6346490"/>
            <a:ext cx="6885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https://owasp.org/www-project-secure-headers/#clear-site-data</a:t>
            </a:r>
            <a:r>
              <a:rPr lang="en-US" dirty="0"/>
              <a:t> 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B6C1DF45-6B28-5AA8-8DFD-6CBEBBCB49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5863401"/>
              </p:ext>
            </p:extLst>
          </p:nvPr>
        </p:nvGraphicFramePr>
        <p:xfrm>
          <a:off x="134636" y="3137566"/>
          <a:ext cx="11429314" cy="229108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3585176">
                  <a:extLst>
                    <a:ext uri="{9D8B030D-6E8A-4147-A177-3AD203B41FA5}">
                      <a16:colId xmlns:a16="http://schemas.microsoft.com/office/drawing/2014/main" val="1744760399"/>
                    </a:ext>
                  </a:extLst>
                </a:gridCol>
                <a:gridCol w="7844138">
                  <a:extLst>
                    <a:ext uri="{9D8B030D-6E8A-4147-A177-3AD203B41FA5}">
                      <a16:colId xmlns:a16="http://schemas.microsoft.com/office/drawing/2014/main" val="33508512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Possible value (can be combined)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799731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cache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Indicates that the server wishes to remove locally cached data for the origin of the response URL.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421452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cookies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Indicates that the server wishes to remove all cookies for the origin of the response URL.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609199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storage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Indicates that the server wishes to remove all DOM storage (local + session) for the origin of the response URL.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44009824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561308AE-1133-8787-5B0F-219CFB7AF2E6}"/>
              </a:ext>
            </a:extLst>
          </p:cNvPr>
          <p:cNvSpPr txBox="1"/>
          <p:nvPr/>
        </p:nvSpPr>
        <p:spPr>
          <a:xfrm>
            <a:off x="9583436" y="1060022"/>
            <a:ext cx="2608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Not supported by Safari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D2E961-2555-6F13-F6D7-CB6AAD0C92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20237" y="1021364"/>
            <a:ext cx="440423" cy="440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5414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A91CE4A8-464A-688F-4552-7720ED35763B}"/>
              </a:ext>
            </a:extLst>
          </p:cNvPr>
          <p:cNvSpPr txBox="1"/>
          <p:nvPr/>
        </p:nvSpPr>
        <p:spPr>
          <a:xfrm>
            <a:off x="-1" y="5707652"/>
            <a:ext cx="80687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Cache, cookies, local storage and session storage were cleaned once the HTTP response was processed by the browser.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4/4 - Focus on some situation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375D11D0-874F-E0AC-66DD-93BF75CDF5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514"/>
          <a:stretch/>
        </p:blipFill>
        <p:spPr>
          <a:xfrm>
            <a:off x="134636" y="1531963"/>
            <a:ext cx="4354419" cy="3410426"/>
          </a:xfrm>
          <a:prstGeom prst="rect">
            <a:avLst/>
          </a:prstGeom>
        </p:spPr>
      </p:pic>
      <p:pic>
        <p:nvPicPr>
          <p:cNvPr id="16" name="Picture 15" descr="Graphical user interface&#10;&#10;Description automatically generated">
            <a:extLst>
              <a:ext uri="{FF2B5EF4-FFF2-40B4-BE49-F238E27FC236}">
                <a16:creationId xmlns:a16="http://schemas.microsoft.com/office/drawing/2014/main" id="{AA2B2742-49A4-48C3-E67E-2B0D9099A8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3971" y="1531963"/>
            <a:ext cx="4329711" cy="4084633"/>
          </a:xfrm>
          <a:prstGeom prst="rect">
            <a:avLst/>
          </a:prstGeom>
        </p:spPr>
      </p:pic>
      <p:pic>
        <p:nvPicPr>
          <p:cNvPr id="14" name="Picture 1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65AEA22F-E938-8CF1-6E24-730AB4BDBD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0675" y="3046650"/>
            <a:ext cx="3686689" cy="3791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3642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4/4 - Focus on some situation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E12647-CCB2-45E2-A9CB-A868F49049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219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51ED20-04D4-4894-B0C2-9C541A61A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63800" y="6356350"/>
            <a:ext cx="3479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375D11D0-874F-E0AC-66DD-93BF75CDF5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514"/>
          <a:stretch/>
        </p:blipFill>
        <p:spPr>
          <a:xfrm>
            <a:off x="7079361" y="1256888"/>
            <a:ext cx="4918414" cy="385215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91CE4A8-464A-688F-4552-7720ED35763B}"/>
              </a:ext>
            </a:extLst>
          </p:cNvPr>
          <p:cNvSpPr txBox="1"/>
          <p:nvPr/>
        </p:nvSpPr>
        <p:spPr>
          <a:xfrm>
            <a:off x="194225" y="1629787"/>
            <a:ext cx="662144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</a:t>
            </a:r>
            <a:r>
              <a:rPr lang="en-US" b="1" dirty="0" err="1"/>
              <a:t>executionContexts</a:t>
            </a:r>
            <a:r>
              <a:rPr lang="en-US" dirty="0"/>
              <a:t>” option is not still supported by any popular browser (May 2022):</a:t>
            </a:r>
          </a:p>
          <a:p>
            <a:endParaRPr lang="en-US" dirty="0"/>
          </a:p>
          <a:p>
            <a:r>
              <a:rPr lang="en-US" i="1" dirty="0"/>
              <a:t>Indicates that the server wishes to reload all browsing contexts for the origin of the response.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D3E6DEF-6C89-0579-2882-237D829E23BE}"/>
              </a:ext>
            </a:extLst>
          </p:cNvPr>
          <p:cNvSpPr/>
          <p:nvPr/>
        </p:nvSpPr>
        <p:spPr>
          <a:xfrm>
            <a:off x="10596863" y="3395466"/>
            <a:ext cx="1400912" cy="286811"/>
          </a:xfrm>
          <a:prstGeom prst="rect">
            <a:avLst/>
          </a:prstGeom>
          <a:noFill/>
          <a:ln w="3492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11A05BC-D7B7-0940-6020-4FF50CC0A6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38" y="3419631"/>
            <a:ext cx="7000185" cy="320971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0E4C1D0-CD58-2EDD-F4E7-5FB173BBE55F}"/>
              </a:ext>
            </a:extLst>
          </p:cNvPr>
          <p:cNvSpPr txBox="1"/>
          <p:nvPr/>
        </p:nvSpPr>
        <p:spPr>
          <a:xfrm>
            <a:off x="7340600" y="5519298"/>
            <a:ext cx="46571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5"/>
              </a:rPr>
              <a:t>https://caniuse.com/mdn-http_headers_clear-site-data_executioncontexts</a:t>
            </a:r>
            <a:r>
              <a:rPr lang="en-US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2021094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4/4 - Focus on some situation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AEFE767-9F61-1ACA-390B-AAFDCFAEC9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1642" y="1434232"/>
            <a:ext cx="7722283" cy="491791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59AAF73-CE4B-7FDC-10A9-07B1D361951E}"/>
              </a:ext>
            </a:extLst>
          </p:cNvPr>
          <p:cNvSpPr txBox="1"/>
          <p:nvPr/>
        </p:nvSpPr>
        <p:spPr>
          <a:xfrm>
            <a:off x="2622921" y="635635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https://caniuse.com/mdn-http_headers_clear-site-data_cache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481909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4/4 - Focus on some situation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679EB79-D8B0-6E77-D6F0-F0DA02E085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800" y="1720244"/>
            <a:ext cx="10602805" cy="462979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5F0D4F3-9D3B-0BD8-224F-776FAB0CCEEA}"/>
              </a:ext>
            </a:extLst>
          </p:cNvPr>
          <p:cNvSpPr txBox="1"/>
          <p:nvPr/>
        </p:nvSpPr>
        <p:spPr>
          <a:xfrm>
            <a:off x="2597437" y="6352143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https://caniuse.com/mdn-http_headers_clear-site-data_cookies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757889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4/4 - Focus on some situation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F0D4F3-9D3B-0BD8-224F-776FAB0CCEEA}"/>
              </a:ext>
            </a:extLst>
          </p:cNvPr>
          <p:cNvSpPr txBox="1"/>
          <p:nvPr/>
        </p:nvSpPr>
        <p:spPr>
          <a:xfrm>
            <a:off x="2470437" y="6352143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https://caniuse.com/mdn-http_headers_clear-site-data_storage</a:t>
            </a:r>
            <a:r>
              <a:rPr lang="en-US" dirty="0"/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F06B585-048C-25FB-BD73-58DD65F0CA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367" y="1731873"/>
            <a:ext cx="10612331" cy="4620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6492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4/4 - Focus on some situation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4636" y="1494221"/>
            <a:ext cx="4997537" cy="4544113"/>
          </a:xfrm>
        </p:spPr>
        <p:txBody>
          <a:bodyPr>
            <a:noAutofit/>
          </a:bodyPr>
          <a:lstStyle/>
          <a:p>
            <a:r>
              <a:rPr lang="en-US" sz="1800" b="1" dirty="0"/>
              <a:t>Context: 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We have a vulnerability allowing an attacker to </a:t>
            </a:r>
            <a:r>
              <a:rPr lang="en-US" sz="1800" b="1" dirty="0">
                <a:solidFill>
                  <a:srgbClr val="C00000"/>
                </a:solidFill>
              </a:rPr>
              <a:t>[1]</a:t>
            </a:r>
            <a:r>
              <a:rPr lang="en-US" sz="1800" dirty="0"/>
              <a:t> inject arbitrary JavaScript code and </a:t>
            </a:r>
            <a:r>
              <a:rPr lang="en-US" sz="1800" b="1" dirty="0">
                <a:solidFill>
                  <a:srgbClr val="C00000"/>
                </a:solidFill>
              </a:rPr>
              <a:t>[2]</a:t>
            </a:r>
            <a:r>
              <a:rPr lang="en-US" sz="1800" dirty="0"/>
              <a:t> execute it in the browsing context of the targeted user.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It is a </a:t>
            </a:r>
            <a:r>
              <a:rPr lang="en-US" sz="1800" dirty="0">
                <a:hlinkClick r:id="rId2"/>
              </a:rPr>
              <a:t>Cross-site Scripting</a:t>
            </a:r>
            <a:r>
              <a:rPr lang="en-US" sz="1800" dirty="0"/>
              <a:t> (or </a:t>
            </a:r>
            <a:r>
              <a:rPr lang="en-US" sz="1800" dirty="0">
                <a:hlinkClick r:id="rId3"/>
              </a:rPr>
              <a:t>XSS</a:t>
            </a:r>
            <a:r>
              <a:rPr lang="en-US" sz="1800" dirty="0"/>
              <a:t>) category of vulnerability.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We cannot currently modify the app code base and/or redeploy the application for business </a:t>
            </a:r>
            <a:r>
              <a:rPr lang="en-US" sz="1800" b="1" dirty="0"/>
              <a:t>not </a:t>
            </a:r>
            <a:r>
              <a:rPr lang="en-US" sz="1800" b="1" dirty="0" err="1"/>
              <a:t>negociable</a:t>
            </a:r>
            <a:r>
              <a:rPr lang="en-US" sz="1800" b="1" dirty="0"/>
              <a:t> </a:t>
            </a:r>
            <a:r>
              <a:rPr lang="en-US" sz="1800" dirty="0"/>
              <a:t>reason.</a:t>
            </a:r>
          </a:p>
          <a:p>
            <a:endParaRPr lang="en-US" sz="1800" b="1" dirty="0"/>
          </a:p>
          <a:p>
            <a:r>
              <a:rPr lang="en-US" sz="1800" b="1" dirty="0"/>
              <a:t>Challenge: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How do we ensure that this vulnerability cannot be exploited (or with high difficulty) by an attacker in order to let us pass this “business freeze” forced period ?</a:t>
            </a:r>
          </a:p>
          <a:p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787DF93-F500-8341-DA0F-DAC288D9AF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2377" y="1416907"/>
            <a:ext cx="6232736" cy="530456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534311C-E429-F337-9A76-A1428D6329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72648" y="1816310"/>
            <a:ext cx="4921125" cy="182059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CC6FCD2-E253-CA04-A15E-2BACC97FE1D8}"/>
              </a:ext>
            </a:extLst>
          </p:cNvPr>
          <p:cNvCxnSpPr>
            <a:cxnSpLocks/>
          </p:cNvCxnSpPr>
          <p:nvPr/>
        </p:nvCxnSpPr>
        <p:spPr>
          <a:xfrm flipH="1">
            <a:off x="10116065" y="1605552"/>
            <a:ext cx="164757" cy="1820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75173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4/4 - Focus on some situation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4636" y="1494221"/>
            <a:ext cx="11777278" cy="4544113"/>
          </a:xfrm>
        </p:spPr>
        <p:txBody>
          <a:bodyPr>
            <a:normAutofit/>
          </a:bodyPr>
          <a:lstStyle/>
          <a:p>
            <a:r>
              <a:rPr lang="en-US" sz="1800" b="1" dirty="0"/>
              <a:t>HTTP response security header buddy is “Content-Security-Policy” (also called CSP):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Allows to define a policy instructing the bowser how it must handle the resources (script, style, image, plugin, framing, network connection and so on) returned in the HTTP response body.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Very powerful (and complex by the way) by proposing a large panel of directives to fine tune the browser behavior.</a:t>
            </a:r>
          </a:p>
          <a:p>
            <a:endParaRPr lang="en-US" sz="1800" b="1" dirty="0"/>
          </a:p>
          <a:p>
            <a:r>
              <a:rPr lang="en-US" sz="1800" b="1" dirty="0"/>
              <a:t>Format:</a:t>
            </a:r>
          </a:p>
          <a:p>
            <a:r>
              <a:rPr lang="en-US" sz="1800" dirty="0">
                <a:latin typeface="Consolas" panose="020B0609020204030204" pitchFamily="49" charset="0"/>
              </a:rPr>
              <a:t>Content-Security-Policy: [</a:t>
            </a:r>
            <a:r>
              <a:rPr lang="en-US" sz="1800" dirty="0">
                <a:solidFill>
                  <a:schemeClr val="accent6"/>
                </a:solidFill>
                <a:latin typeface="Consolas" panose="020B0609020204030204" pitchFamily="49" charset="0"/>
              </a:rPr>
              <a:t>directive</a:t>
            </a:r>
            <a:r>
              <a:rPr lang="en-US" sz="1800" dirty="0">
                <a:latin typeface="Consolas" panose="020B0609020204030204" pitchFamily="49" charset="0"/>
              </a:rPr>
              <a:t>] [instruction for the current directive] ; (N times if needed)</a:t>
            </a:r>
          </a:p>
          <a:p>
            <a:endParaRPr lang="en-US" sz="1800" b="1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E12647-CCB2-45E2-A9CB-A868F49049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219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51ED20-04D4-4894-B0C2-9C541A61A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63800" y="6356350"/>
            <a:ext cx="3479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0EE589-918B-D0E2-5B74-11DD1A8B364B}"/>
              </a:ext>
            </a:extLst>
          </p:cNvPr>
          <p:cNvSpPr txBox="1"/>
          <p:nvPr/>
        </p:nvSpPr>
        <p:spPr>
          <a:xfrm>
            <a:off x="280085" y="5987018"/>
            <a:ext cx="11911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https://owasp.org/www-project-secure-headers/#content-security-policy</a:t>
            </a:r>
            <a:r>
              <a:rPr lang="en-US" dirty="0"/>
              <a:t>  - </a:t>
            </a:r>
            <a:r>
              <a:rPr lang="en-US" dirty="0">
                <a:hlinkClick r:id="rId4"/>
              </a:rPr>
              <a:t>https://content-security-policy.com/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179705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4/4 - Focus on some situation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4636" y="1494221"/>
            <a:ext cx="11777278" cy="4544113"/>
          </a:xfrm>
        </p:spPr>
        <p:txBody>
          <a:bodyPr>
            <a:normAutofit/>
          </a:bodyPr>
          <a:lstStyle/>
          <a:p>
            <a:r>
              <a:rPr lang="en-US" sz="1800" b="1" dirty="0"/>
              <a:t>Example:</a:t>
            </a:r>
          </a:p>
          <a:p>
            <a:endParaRPr lang="en-US" sz="1800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29</a:t>
            </a:fld>
            <a:endParaRPr lang="en-US" dirty="0"/>
          </a:p>
        </p:txBody>
      </p:sp>
      <p:graphicFrame>
        <p:nvGraphicFramePr>
          <p:cNvPr id="8" name="Table 9">
            <a:extLst>
              <a:ext uri="{FF2B5EF4-FFF2-40B4-BE49-F238E27FC236}">
                <a16:creationId xmlns:a16="http://schemas.microsoft.com/office/drawing/2014/main" id="{ACC8779B-58FF-CF0F-4009-1CCA34C4D5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7333738"/>
              </p:ext>
            </p:extLst>
          </p:nvPr>
        </p:nvGraphicFramePr>
        <p:xfrm>
          <a:off x="240312" y="1875625"/>
          <a:ext cx="11565926" cy="310675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7241061">
                  <a:extLst>
                    <a:ext uri="{9D8B030D-6E8A-4147-A177-3AD203B41FA5}">
                      <a16:colId xmlns:a16="http://schemas.microsoft.com/office/drawing/2014/main" val="1768271083"/>
                    </a:ext>
                  </a:extLst>
                </a:gridCol>
                <a:gridCol w="4324865">
                  <a:extLst>
                    <a:ext uri="{9D8B030D-6E8A-4147-A177-3AD203B41FA5}">
                      <a16:colId xmlns:a16="http://schemas.microsoft.com/office/drawing/2014/main" val="993375892"/>
                    </a:ext>
                  </a:extLst>
                </a:gridCol>
              </a:tblGrid>
              <a:tr h="419210">
                <a:tc>
                  <a:txBody>
                    <a:bodyPr/>
                    <a:lstStyle/>
                    <a:p>
                      <a:r>
                        <a:rPr lang="en-US" dirty="0"/>
                        <a:t>Policy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What is instruct?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2355616"/>
                  </a:ext>
                </a:extLst>
              </a:tr>
              <a:tr h="1033669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accent6"/>
                          </a:solidFill>
                        </a:rPr>
                        <a:t>default-</a:t>
                      </a:r>
                      <a:r>
                        <a:rPr lang="en-US" b="1" dirty="0" err="1">
                          <a:solidFill>
                            <a:schemeClr val="accent6"/>
                          </a:solidFill>
                        </a:rPr>
                        <a:t>src</a:t>
                      </a:r>
                      <a:r>
                        <a:rPr lang="en-US" dirty="0"/>
                        <a:t> 'self'; </a:t>
                      </a:r>
                      <a:r>
                        <a:rPr lang="en-US" b="1" dirty="0">
                          <a:solidFill>
                            <a:schemeClr val="accent6"/>
                          </a:solidFill>
                        </a:rPr>
                        <a:t>script-</a:t>
                      </a:r>
                      <a:r>
                        <a:rPr lang="en-US" b="1" dirty="0" err="1">
                          <a:solidFill>
                            <a:schemeClr val="accent6"/>
                          </a:solidFill>
                        </a:rPr>
                        <a:t>src</a:t>
                      </a:r>
                      <a:r>
                        <a:rPr lang="en-US" dirty="0"/>
                        <a:t> 'self' 'unsafe-inline'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Resource can only be loaded from the current domain and inline script is allowed.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87301949"/>
                  </a:ext>
                </a:extLst>
              </a:tr>
              <a:tr h="1653871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accent6"/>
                          </a:solidFill>
                        </a:rPr>
                        <a:t>default-</a:t>
                      </a:r>
                      <a:r>
                        <a:rPr lang="en-US" b="1" dirty="0" err="1">
                          <a:solidFill>
                            <a:schemeClr val="accent6"/>
                          </a:solidFill>
                        </a:rPr>
                        <a:t>src</a:t>
                      </a:r>
                      <a:r>
                        <a:rPr lang="en-US" dirty="0"/>
                        <a:t> 'self'; </a:t>
                      </a:r>
                      <a:r>
                        <a:rPr lang="en-US" b="1" dirty="0">
                          <a:solidFill>
                            <a:schemeClr val="accent6"/>
                          </a:solidFill>
                        </a:rPr>
                        <a:t>font-</a:t>
                      </a:r>
                      <a:r>
                        <a:rPr lang="en-US" b="1" dirty="0" err="1">
                          <a:solidFill>
                            <a:schemeClr val="accent6"/>
                          </a:solidFill>
                        </a:rPr>
                        <a:t>src</a:t>
                      </a:r>
                      <a:r>
                        <a:rPr lang="en-US" dirty="0"/>
                        <a:t> 'self' https://fonts.google.com; </a:t>
                      </a:r>
                      <a:r>
                        <a:rPr lang="en-US" b="1" dirty="0">
                          <a:solidFill>
                            <a:schemeClr val="accent6"/>
                          </a:solidFill>
                        </a:rPr>
                        <a:t>frame-ancestors</a:t>
                      </a:r>
                      <a:r>
                        <a:rPr lang="en-US" dirty="0"/>
                        <a:t> 'self'; </a:t>
                      </a:r>
                      <a:r>
                        <a:rPr lang="en-US" b="1" dirty="0">
                          <a:solidFill>
                            <a:schemeClr val="accent6"/>
                          </a:solidFill>
                        </a:rPr>
                        <a:t>sandbox </a:t>
                      </a: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Resources can only be loaded from the current domain. Fonts can also be loaded using HTTPS from fonts.google.com. Site can only be framed by itself. All frame/</a:t>
                      </a:r>
                      <a:r>
                        <a:rPr lang="en-US" dirty="0" err="1"/>
                        <a:t>iframe</a:t>
                      </a:r>
                      <a:r>
                        <a:rPr lang="en-US" dirty="0"/>
                        <a:t> will run in sandboxed mode.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85033970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11C2F9E1-6D9E-7387-071C-D5564276B560}"/>
              </a:ext>
            </a:extLst>
          </p:cNvPr>
          <p:cNvSpPr txBox="1"/>
          <p:nvPr/>
        </p:nvSpPr>
        <p:spPr>
          <a:xfrm>
            <a:off x="280085" y="5987018"/>
            <a:ext cx="11911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https://owasp.org/www-project-secure-headers/#content-security-policy</a:t>
            </a:r>
            <a:r>
              <a:rPr lang="en-US" dirty="0"/>
              <a:t>  - </a:t>
            </a:r>
            <a:r>
              <a:rPr lang="en-US" dirty="0">
                <a:hlinkClick r:id="rId4"/>
              </a:rPr>
              <a:t>https://content-security-policy.com/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732279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36" y="136525"/>
            <a:ext cx="8828131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1/4 - Some introduction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4636" y="1494222"/>
            <a:ext cx="4610359" cy="4923054"/>
          </a:xfrm>
        </p:spPr>
        <p:txBody>
          <a:bodyPr>
            <a:normAutofit lnSpcReduction="10000"/>
          </a:bodyPr>
          <a:lstStyle/>
          <a:p>
            <a:r>
              <a:rPr lang="en-US" sz="1800" b="1" dirty="0"/>
              <a:t>What I means by “trap”?</a:t>
            </a:r>
          </a:p>
          <a:p>
            <a:r>
              <a:rPr lang="en-US" sz="1800" dirty="0"/>
              <a:t>It’s preventing an attacker, or made it significantly harder for him, when possible using HTTP headers to: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Leverage an asset of the application outside the official application domain.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Access to an information transmitted by the browser during the usage of the application.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Access to an information stored by the browser once the usage of the application is finished.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Exfiltrate from the browser an information to a domain is owning.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Infiltrate content from a domain is owning.</a:t>
            </a:r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18" name="Picture 17" descr="Diagram&#10;&#10;Description automatically generated">
            <a:extLst>
              <a:ext uri="{FF2B5EF4-FFF2-40B4-BE49-F238E27FC236}">
                <a16:creationId xmlns:a16="http://schemas.microsoft.com/office/drawing/2014/main" id="{4B7F2F6B-711E-7686-4E43-892DD74A60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5824" y="1715530"/>
            <a:ext cx="6938895" cy="43722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C402A7-FEC0-2EFE-E969-5AE73B006E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332" y="2833133"/>
            <a:ext cx="333422" cy="3620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AB8CC0C-E58D-9715-2CEF-B2B2FB488C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332" y="3504068"/>
            <a:ext cx="333422" cy="36200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BF8D703-CA29-67B3-89B3-343B94A50E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332" y="4382869"/>
            <a:ext cx="333422" cy="36200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AD139B3-83A7-1648-2786-61DE89EC91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66" y="5771962"/>
            <a:ext cx="397954" cy="38948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D1FE942-C9F5-5F1C-732C-163B7ADA51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66" y="5171613"/>
            <a:ext cx="397954" cy="389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2080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4/4 - Focus on some situation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E12647-CCB2-45E2-A9CB-A868F49049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219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51ED20-04D4-4894-B0C2-9C541A61A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63800" y="6356350"/>
            <a:ext cx="3479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91CE4A8-464A-688F-4552-7720ED35763B}"/>
              </a:ext>
            </a:extLst>
          </p:cNvPr>
          <p:cNvSpPr txBox="1"/>
          <p:nvPr/>
        </p:nvSpPr>
        <p:spPr>
          <a:xfrm>
            <a:off x="134636" y="1379122"/>
            <a:ext cx="119227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Back to our XSS problem, we try the following CSP policy: </a:t>
            </a:r>
          </a:p>
          <a:p>
            <a:pPr algn="ctr"/>
            <a:r>
              <a:rPr lang="en-US" b="1" dirty="0">
                <a:latin typeface="Consolas" panose="020B0609020204030204" pitchFamily="49" charset="0"/>
              </a:rPr>
              <a:t>default-</a:t>
            </a:r>
            <a:r>
              <a:rPr lang="en-US" b="1" dirty="0" err="1">
                <a:latin typeface="Consolas" panose="020B0609020204030204" pitchFamily="49" charset="0"/>
              </a:rPr>
              <a:t>src</a:t>
            </a:r>
            <a:r>
              <a:rPr lang="en-US" b="1" dirty="0">
                <a:latin typeface="Consolas" panose="020B0609020204030204" pitchFamily="49" charset="0"/>
              </a:rPr>
              <a:t> 'self'; script-</a:t>
            </a:r>
            <a:r>
              <a:rPr lang="en-US" b="1" dirty="0" err="1">
                <a:latin typeface="Consolas" panose="020B0609020204030204" pitchFamily="49" charset="0"/>
              </a:rPr>
              <a:t>src</a:t>
            </a:r>
            <a:r>
              <a:rPr lang="en-US" b="1" dirty="0">
                <a:latin typeface="Consolas" panose="020B0609020204030204" pitchFamily="49" charset="0"/>
              </a:rPr>
              <a:t> 'self' 'unsafe-inline'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F71C8A5-D03B-A582-861E-DB0EF5BFEF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886" y="1987768"/>
            <a:ext cx="11298227" cy="442021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57772A6-1BF6-F045-6544-EFB91A03A1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784" y="6517282"/>
            <a:ext cx="11298227" cy="261257"/>
          </a:xfrm>
          <a:prstGeom prst="rect">
            <a:avLst/>
          </a:prstGeom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D40E963F-08A1-E46B-6878-660482F4692B}"/>
              </a:ext>
            </a:extLst>
          </p:cNvPr>
          <p:cNvSpPr/>
          <p:nvPr/>
        </p:nvSpPr>
        <p:spPr>
          <a:xfrm>
            <a:off x="3781168" y="2907957"/>
            <a:ext cx="5016843" cy="298622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 successfully blocked the attack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38211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4/4 - Focus on some situation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E12647-CCB2-45E2-A9CB-A868F49049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219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51ED20-04D4-4894-B0C2-9C541A61A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63800" y="6356350"/>
            <a:ext cx="3479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91CE4A8-464A-688F-4552-7720ED35763B}"/>
              </a:ext>
            </a:extLst>
          </p:cNvPr>
          <p:cNvSpPr txBox="1"/>
          <p:nvPr/>
        </p:nvSpPr>
        <p:spPr>
          <a:xfrm>
            <a:off x="134636" y="1341437"/>
            <a:ext cx="11711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However, our CSP policy did not prevent the attacker to perform action inside the app on behalf of the user:</a:t>
            </a:r>
            <a:endParaRPr lang="en-US" b="1" i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01C0BE3-F7AE-B846-9760-A45EBFEE37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105" y="1805239"/>
            <a:ext cx="10206765" cy="49162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0A72751-FC0B-3DEB-D358-B628F33D67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5340156"/>
            <a:ext cx="3934374" cy="1381318"/>
          </a:xfrm>
          <a:prstGeom prst="rect">
            <a:avLst/>
          </a:prstGeom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D40E963F-08A1-E46B-6878-660482F4692B}"/>
              </a:ext>
            </a:extLst>
          </p:cNvPr>
          <p:cNvSpPr/>
          <p:nvPr/>
        </p:nvSpPr>
        <p:spPr>
          <a:xfrm>
            <a:off x="3754982" y="2161038"/>
            <a:ext cx="4470682" cy="361481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 did not block the updated attack </a:t>
            </a:r>
            <a:r>
              <a:rPr lang="en-US" dirty="0">
                <a:sym typeface="Wingdings" panose="05000000000000000000" pitchFamily="2" charset="2"/>
              </a:rPr>
              <a:t>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3EA0BA6-8441-3A1B-B783-A63CBB1420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9212" y="2607115"/>
            <a:ext cx="8773749" cy="457264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99F6DB2-8544-EE94-8036-9DD5749EEE12}"/>
              </a:ext>
            </a:extLst>
          </p:cNvPr>
          <p:cNvCxnSpPr/>
          <p:nvPr/>
        </p:nvCxnSpPr>
        <p:spPr>
          <a:xfrm flipH="1">
            <a:off x="8699157" y="1960605"/>
            <a:ext cx="626075" cy="585744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13480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CDF07EA-A6FB-EF79-352E-A25AEABE76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636" y="2015451"/>
            <a:ext cx="11921897" cy="438832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4/4 - Focus on some situation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91CE4A8-464A-688F-4552-7720ED35763B}"/>
              </a:ext>
            </a:extLst>
          </p:cNvPr>
          <p:cNvSpPr txBox="1"/>
          <p:nvPr/>
        </p:nvSpPr>
        <p:spPr>
          <a:xfrm>
            <a:off x="134636" y="1341437"/>
            <a:ext cx="102368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So, we try the following updated CSP policy: </a:t>
            </a:r>
          </a:p>
          <a:p>
            <a:pPr algn="ctr"/>
            <a:r>
              <a:rPr lang="en-US" b="1" dirty="0">
                <a:latin typeface="Consolas" panose="020B0609020204030204" pitchFamily="49" charset="0"/>
              </a:rPr>
              <a:t>default-</a:t>
            </a:r>
            <a:r>
              <a:rPr lang="en-US" b="1" dirty="0" err="1">
                <a:latin typeface="Consolas" panose="020B0609020204030204" pitchFamily="49" charset="0"/>
              </a:rPr>
              <a:t>src</a:t>
            </a:r>
            <a:r>
              <a:rPr lang="en-US" b="1" dirty="0">
                <a:latin typeface="Consolas" panose="020B0609020204030204" pitchFamily="49" charset="0"/>
              </a:rPr>
              <a:t> 'self'; script-</a:t>
            </a:r>
            <a:r>
              <a:rPr lang="en-US" b="1" dirty="0" err="1">
                <a:latin typeface="Consolas" panose="020B0609020204030204" pitchFamily="49" charset="0"/>
              </a:rPr>
              <a:t>src</a:t>
            </a:r>
            <a:r>
              <a:rPr lang="en-US" b="1" dirty="0">
                <a:latin typeface="Consolas" panose="020B0609020204030204" pitchFamily="49" charset="0"/>
              </a:rPr>
              <a:t> 'self'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D40E963F-08A1-E46B-6878-660482F4692B}"/>
              </a:ext>
            </a:extLst>
          </p:cNvPr>
          <p:cNvSpPr/>
          <p:nvPr/>
        </p:nvSpPr>
        <p:spPr>
          <a:xfrm>
            <a:off x="3863547" y="2546349"/>
            <a:ext cx="5214551" cy="586946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 successfully blocked the update attack </a:t>
            </a:r>
            <a:r>
              <a:rPr lang="en-US" dirty="0">
                <a:sym typeface="Wingdings" panose="05000000000000000000" pitchFamily="2" charset="2"/>
              </a:rPr>
              <a:t></a:t>
            </a:r>
          </a:p>
          <a:p>
            <a:pPr algn="ctr"/>
            <a:r>
              <a:rPr lang="en-US" dirty="0">
                <a:sym typeface="Wingdings" panose="05000000000000000000" pitchFamily="2" charset="2"/>
              </a:rPr>
              <a:t>No call to </a:t>
            </a:r>
            <a:r>
              <a:rPr lang="en-US" dirty="0" err="1">
                <a:sym typeface="Wingdings" panose="05000000000000000000" pitchFamily="2" charset="2"/>
              </a:rPr>
              <a:t>addUser.php</a:t>
            </a:r>
            <a:r>
              <a:rPr lang="en-US" dirty="0">
                <a:sym typeface="Wingdings" panose="05000000000000000000" pitchFamily="2" charset="2"/>
              </a:rPr>
              <a:t> was performed.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41794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4/4 - Focus on some situation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E12647-CCB2-45E2-A9CB-A868F49049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219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51ED20-04D4-4894-B0C2-9C541A61A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63800" y="6356350"/>
            <a:ext cx="3479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268DC32-67F9-6CFC-4EB9-D958B69D4D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128" y="1402160"/>
            <a:ext cx="7860635" cy="523341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AED409B-7B8D-28A2-CAD9-3CABA4F91B4D}"/>
              </a:ext>
            </a:extLst>
          </p:cNvPr>
          <p:cNvSpPr txBox="1"/>
          <p:nvPr/>
        </p:nvSpPr>
        <p:spPr>
          <a:xfrm>
            <a:off x="8610600" y="5433020"/>
            <a:ext cx="33672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https://caniuse.com/mdn-http_headers_csp_content-security-policy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152634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demonstration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91CE4A8-464A-688F-4552-7720ED35763B}"/>
              </a:ext>
            </a:extLst>
          </p:cNvPr>
          <p:cNvSpPr txBox="1"/>
          <p:nvPr/>
        </p:nvSpPr>
        <p:spPr>
          <a:xfrm>
            <a:off x="134636" y="1341437"/>
            <a:ext cx="1023680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For each header presented, an additional demonstration video, is available:</a:t>
            </a:r>
          </a:p>
          <a:p>
            <a:endParaRPr lang="en-US" dirty="0"/>
          </a:p>
          <a:p>
            <a:pPr marL="285750" indent="-285750">
              <a:buFontTx/>
              <a:buChar char="-"/>
            </a:pPr>
            <a:r>
              <a:rPr lang="en-US" b="1" dirty="0"/>
              <a:t>Strict-Transport-Security</a:t>
            </a:r>
          </a:p>
          <a:p>
            <a:pPr marL="742950" lvl="1" indent="-285750">
              <a:buFontTx/>
              <a:buChar char="-"/>
            </a:pPr>
            <a:r>
              <a:rPr lang="en-US" dirty="0">
                <a:hlinkClick r:id="rId3"/>
              </a:rPr>
              <a:t>https://github.com/righettod/voxxeddays-lux-2022/blob/main/DemoSTS.mp4</a:t>
            </a:r>
            <a:r>
              <a:rPr lang="en-US" dirty="0"/>
              <a:t> </a:t>
            </a:r>
          </a:p>
          <a:p>
            <a:pPr marL="742950" lvl="1" indent="-285750">
              <a:buFontTx/>
              <a:buChar char="-"/>
            </a:pPr>
            <a:endParaRPr lang="en-US" dirty="0"/>
          </a:p>
          <a:p>
            <a:pPr marL="742950" lvl="1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b="1" dirty="0"/>
              <a:t>Cross-Origin-Resource-Policy</a:t>
            </a:r>
          </a:p>
          <a:p>
            <a:pPr marL="742950" lvl="1" indent="-285750">
              <a:buFontTx/>
              <a:buChar char="-"/>
            </a:pPr>
            <a:r>
              <a:rPr lang="en-US" dirty="0">
                <a:hlinkClick r:id="rId4"/>
              </a:rPr>
              <a:t>https://github.com/righettod/voxxeddays-lux-2022/blob/main/DemoCORP.mp4</a:t>
            </a:r>
            <a:r>
              <a:rPr lang="en-US" dirty="0"/>
              <a:t> </a:t>
            </a:r>
          </a:p>
          <a:p>
            <a:pPr marL="742950" lvl="1" indent="-285750">
              <a:buFontTx/>
              <a:buChar char="-"/>
            </a:pPr>
            <a:endParaRPr lang="en-US" dirty="0"/>
          </a:p>
          <a:p>
            <a:pPr marL="742950" lvl="1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b="1" dirty="0"/>
              <a:t>Clear-Site-Data</a:t>
            </a:r>
          </a:p>
          <a:p>
            <a:pPr marL="742950" lvl="1" indent="-285750">
              <a:buFontTx/>
              <a:buChar char="-"/>
            </a:pPr>
            <a:r>
              <a:rPr lang="en-US" dirty="0">
                <a:hlinkClick r:id="rId5"/>
              </a:rPr>
              <a:t>https://github.com/righettod/voxxeddays-lux-2022/blob/main/DemoCSD.mp4</a:t>
            </a:r>
            <a:r>
              <a:rPr lang="en-US" dirty="0"/>
              <a:t> </a:t>
            </a:r>
          </a:p>
          <a:p>
            <a:pPr marL="742950" lvl="1" indent="-285750">
              <a:buFontTx/>
              <a:buChar char="-"/>
            </a:pPr>
            <a:endParaRPr lang="en-US" dirty="0"/>
          </a:p>
          <a:p>
            <a:pPr marL="742950" lvl="1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b="1" dirty="0"/>
              <a:t>Content-Security-Policy</a:t>
            </a:r>
          </a:p>
          <a:p>
            <a:pPr marL="742950" lvl="1" indent="-285750">
              <a:buFontTx/>
              <a:buChar char="-"/>
            </a:pPr>
            <a:r>
              <a:rPr lang="en-US" dirty="0">
                <a:hlinkClick r:id="rId6"/>
              </a:rPr>
              <a:t>https://github.com/righettod/voxxeddays-lux-2022/blob/main/DemoCSP.mp4</a:t>
            </a:r>
            <a:r>
              <a:rPr lang="en-US" dirty="0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1A939AC-A726-C7BF-B776-3A8509B930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203" y="1358371"/>
            <a:ext cx="380962" cy="380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7696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Key points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91CE4A8-464A-688F-4552-7720ED35763B}"/>
              </a:ext>
            </a:extLst>
          </p:cNvPr>
          <p:cNvSpPr txBox="1"/>
          <p:nvPr/>
        </p:nvSpPr>
        <p:spPr>
          <a:xfrm>
            <a:off x="134636" y="1341437"/>
            <a:ext cx="1023680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lphaUcPeriod"/>
            </a:pPr>
            <a:endParaRPr lang="en-US" dirty="0"/>
          </a:p>
          <a:p>
            <a:pPr marL="342900" indent="-342900">
              <a:buFont typeface="+mj-lt"/>
              <a:buAutoNum type="alphaUcPeriod"/>
            </a:pPr>
            <a:r>
              <a:rPr lang="en-US" dirty="0"/>
              <a:t>Modern browsers provide a large panel of built-in protections that we can leverage.</a:t>
            </a:r>
          </a:p>
          <a:p>
            <a:pPr marL="342900" indent="-342900">
              <a:buFont typeface="+mj-lt"/>
              <a:buAutoNum type="alphaUcPeriod"/>
            </a:pPr>
            <a:endParaRPr lang="en-US" dirty="0"/>
          </a:p>
          <a:p>
            <a:pPr marL="342900" indent="-342900">
              <a:buFont typeface="+mj-lt"/>
              <a:buAutoNum type="alphaUcPeriod"/>
            </a:pPr>
            <a:endParaRPr lang="en-US" dirty="0"/>
          </a:p>
          <a:p>
            <a:pPr marL="342900" indent="-342900">
              <a:buFont typeface="+mj-lt"/>
              <a:buAutoNum type="alphaUcPeriod"/>
            </a:pPr>
            <a:r>
              <a:rPr lang="en-US" dirty="0"/>
              <a:t>HTTP security headers are not a “silver bullet” to make an application any attack proof </a:t>
            </a:r>
            <a:r>
              <a:rPr lang="en-US" b="1" dirty="0"/>
              <a:t>BUT</a:t>
            </a:r>
            <a:r>
              <a:rPr lang="en-US" dirty="0"/>
              <a:t> they significantly help reducing the exploitability of a client-side vulnerability.</a:t>
            </a:r>
          </a:p>
          <a:p>
            <a:pPr marL="342900" indent="-342900">
              <a:buFont typeface="+mj-lt"/>
              <a:buAutoNum type="alphaUcPeriod"/>
            </a:pPr>
            <a:endParaRPr lang="en-US" dirty="0"/>
          </a:p>
          <a:p>
            <a:pPr marL="342900" indent="-342900">
              <a:buFont typeface="+mj-lt"/>
              <a:buAutoNum type="alphaUcPeriod"/>
            </a:pPr>
            <a:endParaRPr lang="en-US" dirty="0"/>
          </a:p>
          <a:p>
            <a:pPr marL="342900" indent="-342900">
              <a:buFont typeface="+mj-lt"/>
              <a:buAutoNum type="alphaUcPeriod"/>
            </a:pPr>
            <a:r>
              <a:rPr lang="en-US" dirty="0"/>
              <a:t>HTTP security headers can help us to “</a:t>
            </a:r>
            <a:r>
              <a:rPr lang="en-US" b="1" dirty="0"/>
              <a:t>buy time</a:t>
            </a:r>
            <a:r>
              <a:rPr lang="en-US" dirty="0"/>
              <a:t>” when facing a client-side vulnerability in a context in which app code base cannot be updated during a timeframe.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r>
              <a:rPr lang="en-US" dirty="0"/>
              <a:t>    Other HTTP security headers can be added, look at the </a:t>
            </a:r>
            <a:r>
              <a:rPr lang="en-US" dirty="0">
                <a:hlinkClick r:id="rId3"/>
              </a:rPr>
              <a:t>OWASP Secure Headers Project</a:t>
            </a:r>
            <a:r>
              <a:rPr lang="en-US" dirty="0"/>
              <a:t> to get insights about them. </a:t>
            </a:r>
          </a:p>
          <a:p>
            <a:endParaRPr lang="en-US" dirty="0"/>
          </a:p>
          <a:p>
            <a:r>
              <a:rPr lang="en-US" dirty="0"/>
              <a:t>    C</a:t>
            </a:r>
            <a:r>
              <a:rPr lang="en-US" dirty="0">
                <a:sym typeface="Wingdings" panose="05000000000000000000" pitchFamily="2" charset="2"/>
              </a:rPr>
              <a:t>omment, feedback, suggestion as well as pull request are warmly welcome. </a:t>
            </a:r>
            <a:endParaRPr lang="en-US" dirty="0"/>
          </a:p>
        </p:txBody>
      </p:sp>
      <p:pic>
        <p:nvPicPr>
          <p:cNvPr id="8" name="Picture 7" descr="Shape&#10;&#10;Description automatically generated with medium confidence">
            <a:hlinkClick r:id="rId4"/>
            <a:extLst>
              <a:ext uri="{FF2B5EF4-FFF2-40B4-BE49-F238E27FC236}">
                <a16:creationId xmlns:a16="http://schemas.microsoft.com/office/drawing/2014/main" id="{C2152464-0641-2FB6-560B-A57C164A58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38066" y="5055334"/>
            <a:ext cx="2650742" cy="92245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D575345-57E7-9545-B3D5-3A7AF3BA66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4637" y="4648200"/>
            <a:ext cx="304762" cy="3047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1A918DA-78C4-2E6E-9189-D0AA6FB608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4637" y="5516563"/>
            <a:ext cx="304762" cy="3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35632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Sources &amp; References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91CE4A8-464A-688F-4552-7720ED35763B}"/>
              </a:ext>
            </a:extLst>
          </p:cNvPr>
          <p:cNvSpPr txBox="1"/>
          <p:nvPr/>
        </p:nvSpPr>
        <p:spPr>
          <a:xfrm>
            <a:off x="134636" y="1341437"/>
            <a:ext cx="11645472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b="1" dirty="0"/>
              <a:t>Strict-Transport-Security</a:t>
            </a:r>
          </a:p>
          <a:p>
            <a:pPr marL="742950" lvl="1" indent="-285750">
              <a:buFontTx/>
              <a:buChar char="-"/>
            </a:pPr>
            <a:r>
              <a:rPr lang="en-US" dirty="0">
                <a:hlinkClick r:id="rId3"/>
              </a:rPr>
              <a:t>https://owasp.org/www-project-secure-headers/#http-strict-transport-security</a:t>
            </a:r>
            <a:endParaRPr lang="en-US" dirty="0"/>
          </a:p>
          <a:p>
            <a:pPr marL="742950" lvl="1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b="1" dirty="0"/>
              <a:t>Cross-Origin-Resource-Policy</a:t>
            </a:r>
          </a:p>
          <a:p>
            <a:pPr marL="742950" lvl="1" indent="-285750">
              <a:buFontTx/>
              <a:buChar char="-"/>
            </a:pPr>
            <a:r>
              <a:rPr lang="en-US" dirty="0">
                <a:hlinkClick r:id="rId4"/>
              </a:rPr>
              <a:t>https://owasp.org/www-project-secure-headers/#cross-origin-resource-policy</a:t>
            </a:r>
            <a:endParaRPr lang="en-US" dirty="0"/>
          </a:p>
          <a:p>
            <a:pPr marL="742950" lvl="1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b="1" dirty="0"/>
              <a:t>Clear-Site-Data</a:t>
            </a:r>
          </a:p>
          <a:p>
            <a:pPr marL="742950" lvl="1" indent="-285750">
              <a:buFontTx/>
              <a:buChar char="-"/>
            </a:pPr>
            <a:r>
              <a:rPr lang="en-US" dirty="0">
                <a:hlinkClick r:id="rId5"/>
              </a:rPr>
              <a:t>https://owasp.org/www-project-secure-headers/#clear-site-data</a:t>
            </a:r>
            <a:endParaRPr lang="en-US" dirty="0"/>
          </a:p>
          <a:p>
            <a:pPr marL="742950" lvl="1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b="1" dirty="0"/>
              <a:t>Content-Security-Policy</a:t>
            </a:r>
          </a:p>
          <a:p>
            <a:pPr marL="742950" lvl="1" indent="-285750">
              <a:buFontTx/>
              <a:buChar char="-"/>
            </a:pPr>
            <a:r>
              <a:rPr lang="en-US" dirty="0">
                <a:hlinkClick r:id="rId6"/>
              </a:rPr>
              <a:t>https://owasp.org/www-project-secure-headers/#content-security-policy</a:t>
            </a:r>
            <a:endParaRPr lang="en-US" dirty="0"/>
          </a:p>
          <a:p>
            <a:pPr marL="742950" lvl="1" indent="-285750">
              <a:buFontTx/>
              <a:buChar char="-"/>
            </a:pPr>
            <a:r>
              <a:rPr lang="en-US" dirty="0">
                <a:hlinkClick r:id="rId7"/>
              </a:rPr>
              <a:t>https://content-security-policy.com/</a:t>
            </a:r>
            <a:endParaRPr lang="en-US" dirty="0"/>
          </a:p>
          <a:p>
            <a:pPr marL="742950" lvl="1" indent="-285750">
              <a:buFontTx/>
              <a:buChar char="-"/>
            </a:pPr>
            <a:r>
              <a:rPr lang="en-US" dirty="0">
                <a:hlinkClick r:id="rId8"/>
              </a:rPr>
              <a:t>https://cheatsheetseries.owasp.org/cheatsheets/Content_Security_Policy_Cheat_Sheet.html</a:t>
            </a:r>
            <a:r>
              <a:rPr lang="en-US" dirty="0"/>
              <a:t> </a:t>
            </a:r>
          </a:p>
          <a:p>
            <a:pPr marL="742950" lvl="1" indent="-285750">
              <a:buFontTx/>
              <a:buChar char="-"/>
            </a:pPr>
            <a:r>
              <a:rPr lang="en-US" dirty="0">
                <a:hlinkClick r:id="rId9"/>
              </a:rPr>
              <a:t>https://report-uri.com/home/generate</a:t>
            </a:r>
            <a:endParaRPr lang="en-US" dirty="0"/>
          </a:p>
          <a:p>
            <a:pPr marL="742950" lvl="1" indent="-285750">
              <a:buFontTx/>
              <a:buChar char="-"/>
            </a:pPr>
            <a:r>
              <a:rPr lang="en-US" dirty="0">
                <a:hlinkClick r:id="rId10"/>
              </a:rPr>
              <a:t>https://csp-evaluator.withgoogle.com/</a:t>
            </a:r>
            <a:r>
              <a:rPr lang="en-US" dirty="0"/>
              <a:t> </a:t>
            </a:r>
          </a:p>
          <a:p>
            <a:pPr marL="742950" lvl="1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b="1" dirty="0"/>
              <a:t>OWASP Luxemburg Chapter</a:t>
            </a:r>
          </a:p>
          <a:p>
            <a:pPr marL="742950" lvl="1" indent="-285750">
              <a:buFontTx/>
              <a:buChar char="-"/>
            </a:pPr>
            <a:r>
              <a:rPr lang="en-US" dirty="0">
                <a:hlinkClick r:id="rId11"/>
              </a:rPr>
              <a:t>https://owasp.org/www-chapter-luxembourg/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198254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b="1" dirty="0">
                <a:solidFill>
                  <a:srgbClr val="6563FF"/>
                </a:solidFill>
              </a:rPr>
              <a:t>    Thank you!</a:t>
            </a:r>
            <a:br>
              <a:rPr lang="en-US" b="1" dirty="0">
                <a:solidFill>
                  <a:srgbClr val="6563FF"/>
                </a:solidFill>
              </a:rPr>
            </a:br>
            <a:r>
              <a:rPr lang="en-US" b="1" dirty="0">
                <a:solidFill>
                  <a:srgbClr val="6563FF"/>
                </a:solidFill>
              </a:rPr>
              <a:t>    </a:t>
            </a:r>
            <a:r>
              <a:rPr lang="en-US" dirty="0">
                <a:solidFill>
                  <a:srgbClr val="6563FF"/>
                </a:solidFill>
              </a:rPr>
              <a:t>Pyro and I are ready for some sneaky questions…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37</a:t>
            </a:fld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DF5C177-0038-C814-9F02-9D93C2BFA8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6465" y="1549062"/>
            <a:ext cx="7941736" cy="498984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289515F-540D-5928-2FBC-0827D5249E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27" y="595086"/>
            <a:ext cx="609524" cy="6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46939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b="1" dirty="0">
                <a:solidFill>
                  <a:srgbClr val="6563FF"/>
                </a:solidFill>
              </a:rPr>
              <a:t>    </a:t>
            </a:r>
            <a:r>
              <a:rPr lang="en-US" dirty="0">
                <a:solidFill>
                  <a:srgbClr val="6563FF"/>
                </a:solidFill>
              </a:rPr>
              <a:t>Icon, logo &amp; template credits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A67D0E-7724-3C6C-2097-1F288EFA2244}"/>
              </a:ext>
            </a:extLst>
          </p:cNvPr>
          <p:cNvSpPr txBox="1"/>
          <p:nvPr/>
        </p:nvSpPr>
        <p:spPr>
          <a:xfrm>
            <a:off x="134636" y="1341437"/>
            <a:ext cx="1164547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b="1" dirty="0"/>
              <a:t>Icons</a:t>
            </a:r>
          </a:p>
          <a:p>
            <a:pPr marL="742950" lvl="1" indent="-285750">
              <a:buFontTx/>
              <a:buChar char="-"/>
            </a:pPr>
            <a:r>
              <a:rPr lang="en-US" dirty="0">
                <a:hlinkClick r:id="rId3"/>
              </a:rPr>
              <a:t>https://www.iconfinder.com/search/icons?family=unicons-line</a:t>
            </a:r>
            <a:r>
              <a:rPr lang="en-US" dirty="0"/>
              <a:t> </a:t>
            </a:r>
          </a:p>
          <a:p>
            <a:pPr marL="742950" lvl="1" indent="-285750">
              <a:buFontTx/>
              <a:buChar char="-"/>
            </a:pPr>
            <a:endParaRPr lang="en-US" dirty="0"/>
          </a:p>
          <a:p>
            <a:pPr marL="742950" lvl="1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b="1" dirty="0"/>
              <a:t>PowerPoint template</a:t>
            </a:r>
          </a:p>
          <a:p>
            <a:pPr marL="742950" lvl="1" indent="-285750">
              <a:buFontTx/>
              <a:buChar char="-"/>
            </a:pPr>
            <a:r>
              <a:rPr lang="en-US" dirty="0">
                <a:hlinkClick r:id="rId4"/>
              </a:rPr>
              <a:t>https://templates.office.com/en-us/minimalist-sales-pitch-tm22318419</a:t>
            </a:r>
            <a:endParaRPr lang="en-US" dirty="0"/>
          </a:p>
          <a:p>
            <a:pPr marL="742950" lvl="1" indent="-285750">
              <a:buFontTx/>
              <a:buChar char="-"/>
            </a:pPr>
            <a:endParaRPr lang="en-US" dirty="0"/>
          </a:p>
          <a:p>
            <a:pPr marL="742950" lvl="1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b="1" dirty="0"/>
              <a:t>OWASP logo</a:t>
            </a:r>
          </a:p>
          <a:p>
            <a:pPr marL="742950" lvl="1" indent="-285750">
              <a:buFontTx/>
              <a:buChar char="-"/>
            </a:pPr>
            <a:r>
              <a:rPr lang="en-US" dirty="0">
                <a:hlinkClick r:id="rId5"/>
              </a:rPr>
              <a:t>https://owasp.org/www-policy/operational/branding</a:t>
            </a:r>
            <a:r>
              <a:rPr lang="en-US" dirty="0"/>
              <a:t>  </a:t>
            </a:r>
          </a:p>
        </p:txBody>
      </p:sp>
      <p:pic>
        <p:nvPicPr>
          <p:cNvPr id="14" name="Picture 13" descr="Icon&#10;&#10;Description automatically generated">
            <a:extLst>
              <a:ext uri="{FF2B5EF4-FFF2-40B4-BE49-F238E27FC236}">
                <a16:creationId xmlns:a16="http://schemas.microsoft.com/office/drawing/2014/main" id="{5A65DEA5-0194-C8BA-C623-35AB7BCFFE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910" y="806752"/>
            <a:ext cx="660158" cy="660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681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36" y="136525"/>
            <a:ext cx="8828131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1/4 - Some introduction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7133" y="1494221"/>
            <a:ext cx="11671872" cy="4544113"/>
          </a:xfrm>
        </p:spPr>
        <p:txBody>
          <a:bodyPr>
            <a:normAutofit/>
          </a:bodyPr>
          <a:lstStyle/>
          <a:p>
            <a:r>
              <a:rPr lang="en-US" sz="1800" b="1" dirty="0"/>
              <a:t>What is a vulnerability?</a:t>
            </a:r>
          </a:p>
          <a:p>
            <a:r>
              <a:rPr lang="en-US" sz="1800" dirty="0"/>
              <a:t>A vulnerability is just a </a:t>
            </a:r>
            <a:r>
              <a:rPr lang="en-US" sz="1800" b="1" dirty="0"/>
              <a:t>bug</a:t>
            </a:r>
            <a:r>
              <a:rPr lang="en-US" sz="1800" dirty="0"/>
              <a:t> in an application having consequence from a security perspective.</a:t>
            </a:r>
          </a:p>
          <a:p>
            <a:endParaRPr lang="en-US" sz="1800" dirty="0"/>
          </a:p>
          <a:p>
            <a:r>
              <a:rPr lang="en-US" sz="1800" b="1" dirty="0"/>
              <a:t>What is the exploitation of a vulnerability?</a:t>
            </a:r>
          </a:p>
          <a:p>
            <a:r>
              <a:rPr lang="en-US" sz="1800" dirty="0"/>
              <a:t>It’s the operation of </a:t>
            </a:r>
            <a:r>
              <a:rPr lang="en-US" sz="1800" b="1" dirty="0"/>
              <a:t>leveraging the bug </a:t>
            </a:r>
            <a:r>
              <a:rPr lang="en-US" sz="1800" dirty="0"/>
              <a:t>to get the application act in an unintended way either to do something or to get something from it (information).</a:t>
            </a:r>
          </a:p>
          <a:p>
            <a:endParaRPr lang="en-US" sz="1800" dirty="0"/>
          </a:p>
          <a:p>
            <a:r>
              <a:rPr lang="en-US" sz="1800" b="1" dirty="0"/>
              <a:t>What is a vulnerability on client side?</a:t>
            </a:r>
          </a:p>
          <a:p>
            <a:r>
              <a:rPr lang="en-US" sz="1800" dirty="0"/>
              <a:t>It’s a </a:t>
            </a:r>
            <a:r>
              <a:rPr lang="en-US" sz="1800" b="1" dirty="0"/>
              <a:t>bug in the front end </a:t>
            </a:r>
            <a:r>
              <a:rPr lang="en-US" sz="1800" dirty="0"/>
              <a:t>(often called client-side) allowing, by exploiting the bug, to instruct the front-end to perform an action (display something, send HTTP request, modify the DOM and so on).</a:t>
            </a:r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460A54C-F18F-F9BF-E7E0-3FD59D836D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46" y="1539806"/>
            <a:ext cx="304762" cy="3047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F4F8DE2-DB17-72BA-104C-4D8B8E28F4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746" y="2737733"/>
            <a:ext cx="304762" cy="30476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4AE817A-A845-1F2B-BCDE-02A5992E66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746" y="4235652"/>
            <a:ext cx="304762" cy="3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9445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36" y="136525"/>
            <a:ext cx="8828131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1/4 - Some introduction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4637" y="1494221"/>
            <a:ext cx="6521536" cy="433433"/>
          </a:xfrm>
        </p:spPr>
        <p:txBody>
          <a:bodyPr>
            <a:normAutofit/>
          </a:bodyPr>
          <a:lstStyle/>
          <a:p>
            <a:r>
              <a:rPr lang="en-US" sz="1800" b="1" dirty="0"/>
              <a:t>Why I bother you with such vulnerability? Nowadays…</a:t>
            </a:r>
          </a:p>
          <a:p>
            <a:endParaRPr lang="en-US" sz="18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5</a:t>
            </a:fld>
            <a:endParaRPr lang="en-US" dirty="0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6E0832D-7D58-632C-8315-7F9CA826AF1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51900781"/>
              </p:ext>
            </p:extLst>
          </p:nvPr>
        </p:nvGraphicFramePr>
        <p:xfrm>
          <a:off x="205947" y="1927654"/>
          <a:ext cx="11722442" cy="42106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5280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36" y="136525"/>
            <a:ext cx="8828131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2/4 - Vulnerability common context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4636" y="1494221"/>
            <a:ext cx="10409795" cy="4544113"/>
          </a:xfrm>
        </p:spPr>
        <p:txBody>
          <a:bodyPr>
            <a:normAutofit/>
          </a:bodyPr>
          <a:lstStyle/>
          <a:p>
            <a:r>
              <a:rPr lang="en-US" sz="1800" b="1" dirty="0"/>
              <a:t>How can we tackle a vulnerability? We can fix it…</a:t>
            </a:r>
          </a:p>
          <a:p>
            <a:endParaRPr lang="en-US" sz="1800" dirty="0"/>
          </a:p>
          <a:p>
            <a:pPr marL="342900" indent="-342900">
              <a:buAutoNum type="arabicParenR"/>
            </a:pPr>
            <a:endParaRPr lang="en-US" sz="18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B249DC2-9601-FAF4-FCE6-44BA1384BF7B}"/>
              </a:ext>
            </a:extLst>
          </p:cNvPr>
          <p:cNvSpPr/>
          <p:nvPr/>
        </p:nvSpPr>
        <p:spPr>
          <a:xfrm>
            <a:off x="953531" y="2131110"/>
            <a:ext cx="4621427" cy="374821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Option 1: Definitively</a:t>
            </a:r>
          </a:p>
          <a:p>
            <a:pPr algn="ctr"/>
            <a:r>
              <a:rPr lang="en-US" dirty="0"/>
              <a:t>(vulnerability disappear)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2A8EF81-0F94-2FED-E9B2-C969C9820BB7}"/>
              </a:ext>
            </a:extLst>
          </p:cNvPr>
          <p:cNvSpPr/>
          <p:nvPr/>
        </p:nvSpPr>
        <p:spPr>
          <a:xfrm>
            <a:off x="6096000" y="2131110"/>
            <a:ext cx="4621427" cy="374821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Option2: Temporary</a:t>
            </a:r>
          </a:p>
          <a:p>
            <a:pPr algn="ctr"/>
            <a:r>
              <a:rPr lang="en-US" dirty="0"/>
              <a:t>(we made it </a:t>
            </a:r>
            <a:r>
              <a:rPr lang="en-US" dirty="0" err="1"/>
              <a:t>not|hardly</a:t>
            </a:r>
            <a:r>
              <a:rPr lang="en-US" dirty="0"/>
              <a:t> exploitable)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8F5417-5287-A164-8330-9B3C5DCA6AA8}"/>
              </a:ext>
            </a:extLst>
          </p:cNvPr>
          <p:cNvSpPr txBox="1"/>
          <p:nvPr/>
        </p:nvSpPr>
        <p:spPr>
          <a:xfrm>
            <a:off x="134636" y="6191118"/>
            <a:ext cx="6549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Option 1 is the recommended one but it’s not always possible…</a:t>
            </a:r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D3B9EB34-DFD5-F945-4C03-72A9EEC7C7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0839" y="2856040"/>
            <a:ext cx="2802924" cy="2802924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64CC0F80-A987-7965-BA4A-0AF82D84A19E}"/>
              </a:ext>
            </a:extLst>
          </p:cNvPr>
          <p:cNvGrpSpPr/>
          <p:nvPr/>
        </p:nvGrpSpPr>
        <p:grpSpPr>
          <a:xfrm>
            <a:off x="7005251" y="2856040"/>
            <a:ext cx="2802924" cy="2802924"/>
            <a:chOff x="6463612" y="2837936"/>
            <a:chExt cx="2802924" cy="2802924"/>
          </a:xfrm>
        </p:grpSpPr>
        <p:pic>
          <p:nvPicPr>
            <p:cNvPr id="12" name="Picture 11" descr="Icon&#10;&#10;Description automatically generated">
              <a:extLst>
                <a:ext uri="{FF2B5EF4-FFF2-40B4-BE49-F238E27FC236}">
                  <a16:creationId xmlns:a16="http://schemas.microsoft.com/office/drawing/2014/main" id="{23BB4819-94D3-DFB4-0C53-82C2093F04E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63612" y="2837936"/>
              <a:ext cx="2802924" cy="2802924"/>
            </a:xfrm>
            <a:prstGeom prst="rect">
              <a:avLst/>
            </a:prstGeom>
          </p:spPr>
        </p:pic>
        <p:pic>
          <p:nvPicPr>
            <p:cNvPr id="20" name="Picture 19" descr="Icon&#10;&#10;Description automatically generated">
              <a:extLst>
                <a:ext uri="{FF2B5EF4-FFF2-40B4-BE49-F238E27FC236}">
                  <a16:creationId xmlns:a16="http://schemas.microsoft.com/office/drawing/2014/main" id="{447ADBF5-1A2A-45F1-82F8-9CA045BE47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36919" y="3000631"/>
              <a:ext cx="279744" cy="2797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45603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36" y="136525"/>
            <a:ext cx="8828131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2/4 - Vulnerability common context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5F813B-C532-1F31-39EA-FE40006E3A62}"/>
              </a:ext>
            </a:extLst>
          </p:cNvPr>
          <p:cNvSpPr txBox="1"/>
          <p:nvPr/>
        </p:nvSpPr>
        <p:spPr>
          <a:xfrm>
            <a:off x="134636" y="6038334"/>
            <a:ext cx="120148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It’s here that come HTTP security headers, they can allow us to “</a:t>
            </a:r>
            <a:r>
              <a:rPr lang="en-US" b="1" dirty="0"/>
              <a:t>buy this time</a:t>
            </a:r>
            <a:r>
              <a:rPr lang="en-US" dirty="0"/>
              <a:t>” by made the vulnerability (</a:t>
            </a:r>
            <a:r>
              <a:rPr lang="en-US" dirty="0" err="1"/>
              <a:t>not|hardly</a:t>
            </a:r>
            <a:r>
              <a:rPr lang="en-US" dirty="0"/>
              <a:t>) exploitable…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997B1765-E0EC-5770-14DA-6DDB1DD71F3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94952592"/>
              </p:ext>
            </p:extLst>
          </p:nvPr>
        </p:nvGraphicFramePr>
        <p:xfrm>
          <a:off x="330327" y="1849395"/>
          <a:ext cx="11623418" cy="41930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4637" y="1494221"/>
            <a:ext cx="6714896" cy="359293"/>
          </a:xfrm>
        </p:spPr>
        <p:txBody>
          <a:bodyPr>
            <a:noAutofit/>
          </a:bodyPr>
          <a:lstStyle/>
          <a:p>
            <a:r>
              <a:rPr lang="en-US" sz="1800" b="1" dirty="0"/>
              <a:t>Behind the scene of fixing a vulnerability…</a:t>
            </a:r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2497001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3/4 - The browser, this ally From a security perspective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4636" y="1494221"/>
            <a:ext cx="4264369" cy="4544113"/>
          </a:xfrm>
        </p:spPr>
        <p:txBody>
          <a:bodyPr>
            <a:normAutofit fontScale="92500"/>
          </a:bodyPr>
          <a:lstStyle/>
          <a:p>
            <a:r>
              <a:rPr lang="en-US" sz="1800" dirty="0"/>
              <a:t>Nowadays, browsers embed a bundle of powerful security features: 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Cookies attributes dedicated to security (</a:t>
            </a:r>
            <a:r>
              <a:rPr lang="en-US" sz="1800" dirty="0">
                <a:hlinkClick r:id="rId2"/>
              </a:rPr>
              <a:t>HttpOnly</a:t>
            </a:r>
            <a:r>
              <a:rPr lang="en-US" sz="1800" dirty="0"/>
              <a:t>, </a:t>
            </a:r>
            <a:r>
              <a:rPr lang="en-US" sz="1800" dirty="0">
                <a:hlinkClick r:id="rId2"/>
              </a:rPr>
              <a:t>Secure</a:t>
            </a:r>
            <a:r>
              <a:rPr lang="en-US" sz="1800" dirty="0"/>
              <a:t>, </a:t>
            </a:r>
            <a:r>
              <a:rPr lang="en-US" sz="1800" dirty="0">
                <a:hlinkClick r:id="rId3"/>
              </a:rPr>
              <a:t>SameSite</a:t>
            </a:r>
            <a:r>
              <a:rPr lang="en-US" sz="1800" dirty="0"/>
              <a:t>), 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Page execution sandbox, 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Plugins execution sandbox,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System process isolation,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Cryptographic </a:t>
            </a:r>
            <a:r>
              <a:rPr lang="en-US" sz="1800" dirty="0">
                <a:hlinkClick r:id="rId4"/>
              </a:rPr>
              <a:t>JavaScript native API</a:t>
            </a:r>
            <a:r>
              <a:rPr lang="en-US" sz="1800" dirty="0"/>
              <a:t>,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Auto-update of the browser itself and installed plugins,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…</a:t>
            </a:r>
          </a:p>
          <a:p>
            <a:pPr marL="285750" indent="-285750">
              <a:buFontTx/>
              <a:buChar char="-"/>
            </a:pPr>
            <a:r>
              <a:rPr lang="en-US" sz="1800" b="1" i="1" dirty="0">
                <a:solidFill>
                  <a:srgbClr val="6563FF"/>
                </a:solidFill>
              </a:rPr>
              <a:t>HTTP headers.</a:t>
            </a:r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6DACA2B-5E22-22FC-F936-0CEADFAB29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75700" y="1830733"/>
            <a:ext cx="7304409" cy="412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6344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3/4 - The browser, this ally from a security perspective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4636" y="1494221"/>
            <a:ext cx="11777278" cy="4544113"/>
          </a:xfrm>
        </p:spPr>
        <p:txBody>
          <a:bodyPr>
            <a:normAutofit/>
          </a:bodyPr>
          <a:lstStyle/>
          <a:p>
            <a:r>
              <a:rPr lang="en-US" sz="1800" dirty="0"/>
              <a:t>However, browsers and their web features are moving fast (several releases in a month)…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3065DB-3237-1C15-9AAD-C6E28BC2B531}"/>
              </a:ext>
            </a:extLst>
          </p:cNvPr>
          <p:cNvSpPr txBox="1"/>
          <p:nvPr/>
        </p:nvSpPr>
        <p:spPr>
          <a:xfrm>
            <a:off x="7323438" y="6199355"/>
            <a:ext cx="4934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/>
              </a:rPr>
              <a:t>https://chromiumdash.appspot.com/schedule</a:t>
            </a:r>
            <a:r>
              <a:rPr lang="en-US" dirty="0"/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10F1821-C7C5-AA15-4E72-FC778C1865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086" y="1905873"/>
            <a:ext cx="5638114" cy="481351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92AD067-88F1-3E7F-20F6-396F251317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3802" y="2414131"/>
            <a:ext cx="5767094" cy="2860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7125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inimalist Presentation_tm67328976_Win32_LW_SL_v3" id="{B5A5B451-F186-4F05-917D-430247B33515}" vid="{C0610F80-F57F-4E6B-A096-3AEBDD5FC54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0FD6FE22-81A0-4500-AFD0-342D21BB9A2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C96B61E-1B64-430F-934F-7D1B9002802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9C43685-694E-4579-B109-3C418D49DA65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Minimalist presentation</Template>
  <TotalTime>922</TotalTime>
  <Words>3013</Words>
  <Application>Microsoft Office PowerPoint</Application>
  <PresentationFormat>Widescreen</PresentationFormat>
  <Paragraphs>426</Paragraphs>
  <Slides>38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3" baseType="lpstr">
      <vt:lpstr>Arial</vt:lpstr>
      <vt:lpstr>Calibri</vt:lpstr>
      <vt:lpstr>Consolas</vt:lpstr>
      <vt:lpstr>Tenorite</vt:lpstr>
      <vt:lpstr>Office Theme</vt:lpstr>
      <vt:lpstr>Trap bad guys in your browser with HTTP security headers.   Transformez votre navigateur en piège à pirate avec les en-têtes de sécurité HTTP.</vt:lpstr>
      <vt:lpstr>1/4 - Some introduction</vt:lpstr>
      <vt:lpstr>1/4 - Some introduction</vt:lpstr>
      <vt:lpstr>1/4 - Some introduction</vt:lpstr>
      <vt:lpstr>1/4 - Some introduction</vt:lpstr>
      <vt:lpstr>2/4 - Vulnerability common context</vt:lpstr>
      <vt:lpstr>2/4 - Vulnerability common context</vt:lpstr>
      <vt:lpstr>3/4 - The browser, this ally From a security perspective</vt:lpstr>
      <vt:lpstr>3/4 - The browser, this ally from a security perspective</vt:lpstr>
      <vt:lpstr>3/4 - The browser, this ally from a security perspective</vt:lpstr>
      <vt:lpstr>3/4 - The browser, this ally from a security perspective</vt:lpstr>
      <vt:lpstr>4/4 - Focus on some situation</vt:lpstr>
      <vt:lpstr>4/4 - Focus on some situation</vt:lpstr>
      <vt:lpstr>4/4 - Focus on some situation</vt:lpstr>
      <vt:lpstr>4/4 - Focus on some situation</vt:lpstr>
      <vt:lpstr>4/4 - Focus on some situation</vt:lpstr>
      <vt:lpstr>4/4 - Focus on some situation</vt:lpstr>
      <vt:lpstr>4/4 - Focus on some situation</vt:lpstr>
      <vt:lpstr>4/4 - Focus on some situation</vt:lpstr>
      <vt:lpstr>4/4 - Focus on some situation</vt:lpstr>
      <vt:lpstr>4/4 - Focus on some situation</vt:lpstr>
      <vt:lpstr>4/4 - Focus on some situation</vt:lpstr>
      <vt:lpstr>4/4 - Focus on some situation</vt:lpstr>
      <vt:lpstr>4/4 - Focus on some situation</vt:lpstr>
      <vt:lpstr>4/4 - Focus on some situation</vt:lpstr>
      <vt:lpstr>4/4 - Focus on some situation</vt:lpstr>
      <vt:lpstr>4/4 - Focus on some situation</vt:lpstr>
      <vt:lpstr>4/4 - Focus on some situation</vt:lpstr>
      <vt:lpstr>4/4 - Focus on some situation</vt:lpstr>
      <vt:lpstr>4/4 - Focus on some situation</vt:lpstr>
      <vt:lpstr>4/4 - Focus on some situation</vt:lpstr>
      <vt:lpstr>4/4 - Focus on some situation</vt:lpstr>
      <vt:lpstr>4/4 - Focus on some situation</vt:lpstr>
      <vt:lpstr>demonstration</vt:lpstr>
      <vt:lpstr>Key points</vt:lpstr>
      <vt:lpstr>Sources &amp; References</vt:lpstr>
      <vt:lpstr>    Thank you!     Pyro and I are ready for some sneaky questions…</vt:lpstr>
      <vt:lpstr>    Icon, logo &amp; template credits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Trap bad guys in your browser with HTTP security headers.</dc:title>
  <dc:creator>Dominique RIGHETTO</dc:creator>
  <cp:lastModifiedBy>Dominique RIGHETTO</cp:lastModifiedBy>
  <cp:revision>1</cp:revision>
  <dcterms:created xsi:type="dcterms:W3CDTF">2022-05-06T19:10:33Z</dcterms:created>
  <dcterms:modified xsi:type="dcterms:W3CDTF">2022-05-31T15:22:17Z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